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3" r:id="rId6"/>
    <p:sldId id="264" r:id="rId7"/>
    <p:sldId id="262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BC332-9CC0-465A-AB04-996F0238E80A}" v="313" dt="2021-11-29T02:53:24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61DBC332-9CC0-465A-AB04-996F0238E80A}"/>
    <pc:docChg chg="undo custSel addSld delSld modSld sldOrd">
      <pc:chgData name="Katie Johnston" userId="a8803450-7667-44c1-ac00-9653f319424f" providerId="ADAL" clId="{61DBC332-9CC0-465A-AB04-996F0238E80A}" dt="2021-11-29T02:53:24.399" v="4486" actId="1076"/>
      <pc:docMkLst>
        <pc:docMk/>
      </pc:docMkLst>
      <pc:sldChg chg="modSp mod">
        <pc:chgData name="Katie Johnston" userId="a8803450-7667-44c1-ac00-9653f319424f" providerId="ADAL" clId="{61DBC332-9CC0-465A-AB04-996F0238E80A}" dt="2021-10-26T23:03:11.215" v="5" actId="20577"/>
        <pc:sldMkLst>
          <pc:docMk/>
          <pc:sldMk cId="2623121400" sldId="256"/>
        </pc:sldMkLst>
        <pc:spChg chg="mod">
          <ac:chgData name="Katie Johnston" userId="a8803450-7667-44c1-ac00-9653f319424f" providerId="ADAL" clId="{61DBC332-9CC0-465A-AB04-996F0238E80A}" dt="2021-10-26T23:03:11.215" v="5" actId="20577"/>
          <ac:spMkLst>
            <pc:docMk/>
            <pc:sldMk cId="2623121400" sldId="256"/>
            <ac:spMk id="2" creationId="{DA4B477B-F31C-4545-879B-7F8EC305F438}"/>
          </ac:spMkLst>
        </pc:spChg>
      </pc:sldChg>
      <pc:sldChg chg="addSp delSp modSp new mod">
        <pc:chgData name="Katie Johnston" userId="a8803450-7667-44c1-ac00-9653f319424f" providerId="ADAL" clId="{61DBC332-9CC0-465A-AB04-996F0238E80A}" dt="2021-10-26T23:04:20.401" v="158" actId="20577"/>
        <pc:sldMkLst>
          <pc:docMk/>
          <pc:sldMk cId="3377047583" sldId="258"/>
        </pc:sldMkLst>
        <pc:spChg chg="mod">
          <ac:chgData name="Katie Johnston" userId="a8803450-7667-44c1-ac00-9653f319424f" providerId="ADAL" clId="{61DBC332-9CC0-465A-AB04-996F0238E80A}" dt="2021-10-26T23:03:17.176" v="12" actId="20577"/>
          <ac:spMkLst>
            <pc:docMk/>
            <pc:sldMk cId="3377047583" sldId="258"/>
            <ac:spMk id="2" creationId="{12276767-596B-4A69-8819-24EBED2CFEDF}"/>
          </ac:spMkLst>
        </pc:spChg>
        <pc:spChg chg="del">
          <ac:chgData name="Katie Johnston" userId="a8803450-7667-44c1-ac00-9653f319424f" providerId="ADAL" clId="{61DBC332-9CC0-465A-AB04-996F0238E80A}" dt="2021-10-26T23:03:31.940" v="13" actId="931"/>
          <ac:spMkLst>
            <pc:docMk/>
            <pc:sldMk cId="3377047583" sldId="258"/>
            <ac:spMk id="3" creationId="{45E7D952-C2BA-4E8E-939C-31189CFA28E9}"/>
          </ac:spMkLst>
        </pc:spChg>
        <pc:spChg chg="add mod">
          <ac:chgData name="Katie Johnston" userId="a8803450-7667-44c1-ac00-9653f319424f" providerId="ADAL" clId="{61DBC332-9CC0-465A-AB04-996F0238E80A}" dt="2021-10-26T23:04:20.401" v="158" actId="20577"/>
          <ac:spMkLst>
            <pc:docMk/>
            <pc:sldMk cId="3377047583" sldId="258"/>
            <ac:spMk id="6" creationId="{B6D5D84A-5748-4246-AFA1-670DB283A87E}"/>
          </ac:spMkLst>
        </pc:spChg>
        <pc:picChg chg="add mod">
          <ac:chgData name="Katie Johnston" userId="a8803450-7667-44c1-ac00-9653f319424f" providerId="ADAL" clId="{61DBC332-9CC0-465A-AB04-996F0238E80A}" dt="2021-10-26T23:03:33.562" v="16" actId="1076"/>
          <ac:picMkLst>
            <pc:docMk/>
            <pc:sldMk cId="3377047583" sldId="258"/>
            <ac:picMk id="5" creationId="{6C22A006-5DD7-401B-ACE3-DFC01C719A7C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18:43:38.006" v="174" actId="1076"/>
        <pc:sldMkLst>
          <pc:docMk/>
          <pc:sldMk cId="4013676717" sldId="259"/>
        </pc:sldMkLst>
        <pc:spChg chg="del">
          <ac:chgData name="Katie Johnston" userId="a8803450-7667-44c1-ac00-9653f319424f" providerId="ADAL" clId="{61DBC332-9CC0-465A-AB04-996F0238E80A}" dt="2021-11-01T18:43:02.238" v="165" actId="478"/>
          <ac:spMkLst>
            <pc:docMk/>
            <pc:sldMk cId="4013676717" sldId="259"/>
            <ac:spMk id="2" creationId="{5B081F64-CE16-43D6-95F9-AD9A66CC9C43}"/>
          </ac:spMkLst>
        </pc:spChg>
        <pc:spChg chg="del mod">
          <ac:chgData name="Katie Johnston" userId="a8803450-7667-44c1-ac00-9653f319424f" providerId="ADAL" clId="{61DBC332-9CC0-465A-AB04-996F0238E80A}" dt="2021-11-01T18:43:03.620" v="166" actId="478"/>
          <ac:spMkLst>
            <pc:docMk/>
            <pc:sldMk cId="4013676717" sldId="259"/>
            <ac:spMk id="3" creationId="{224EAA90-320B-47C6-AA4F-AA8CC5B3451F}"/>
          </ac:spMkLst>
        </pc:spChg>
        <pc:picChg chg="add mod">
          <ac:chgData name="Katie Johnston" userId="a8803450-7667-44c1-ac00-9653f319424f" providerId="ADAL" clId="{61DBC332-9CC0-465A-AB04-996F0238E80A}" dt="2021-11-01T18:42:43.077" v="161" actId="1076"/>
          <ac:picMkLst>
            <pc:docMk/>
            <pc:sldMk cId="4013676717" sldId="259"/>
            <ac:picMk id="1026" creationId="{D271FE50-61CE-4F9E-9434-DF7286857300}"/>
          </ac:picMkLst>
        </pc:picChg>
        <pc:picChg chg="add mod">
          <ac:chgData name="Katie Johnston" userId="a8803450-7667-44c1-ac00-9653f319424f" providerId="ADAL" clId="{61DBC332-9CC0-465A-AB04-996F0238E80A}" dt="2021-11-01T18:42:53.887" v="163" actId="1076"/>
          <ac:picMkLst>
            <pc:docMk/>
            <pc:sldMk cId="4013676717" sldId="259"/>
            <ac:picMk id="1028" creationId="{1D4F1EF1-2482-418F-9050-4BED1092A09C}"/>
          </ac:picMkLst>
        </pc:picChg>
        <pc:picChg chg="add mod">
          <ac:chgData name="Katie Johnston" userId="a8803450-7667-44c1-ac00-9653f319424f" providerId="ADAL" clId="{61DBC332-9CC0-465A-AB04-996F0238E80A}" dt="2021-11-01T18:43:18.967" v="170" actId="1076"/>
          <ac:picMkLst>
            <pc:docMk/>
            <pc:sldMk cId="4013676717" sldId="259"/>
            <ac:picMk id="1030" creationId="{57060197-1CD2-4299-ACAC-53DC2784B539}"/>
          </ac:picMkLst>
        </pc:picChg>
        <pc:picChg chg="add mod">
          <ac:chgData name="Katie Johnston" userId="a8803450-7667-44c1-ac00-9653f319424f" providerId="ADAL" clId="{61DBC332-9CC0-465A-AB04-996F0238E80A}" dt="2021-11-01T18:43:22.381" v="172" actId="1076"/>
          <ac:picMkLst>
            <pc:docMk/>
            <pc:sldMk cId="4013676717" sldId="259"/>
            <ac:picMk id="1032" creationId="{478772BB-401C-4AA2-968B-DCD8A9FE90B7}"/>
          </ac:picMkLst>
        </pc:picChg>
        <pc:picChg chg="add mod">
          <ac:chgData name="Katie Johnston" userId="a8803450-7667-44c1-ac00-9653f319424f" providerId="ADAL" clId="{61DBC332-9CC0-465A-AB04-996F0238E80A}" dt="2021-11-01T18:43:38.006" v="174" actId="1076"/>
          <ac:picMkLst>
            <pc:docMk/>
            <pc:sldMk cId="4013676717" sldId="259"/>
            <ac:picMk id="1034" creationId="{1989C5A8-1F13-4C62-847E-959C112269F4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1:23:46.227" v="1654" actId="14100"/>
        <pc:sldMkLst>
          <pc:docMk/>
          <pc:sldMk cId="1374998937" sldId="260"/>
        </pc:sldMkLst>
        <pc:spChg chg="mod">
          <ac:chgData name="Katie Johnston" userId="a8803450-7667-44c1-ac00-9653f319424f" providerId="ADAL" clId="{61DBC332-9CC0-465A-AB04-996F0238E80A}" dt="2021-11-01T18:47:25.383" v="188" actId="20577"/>
          <ac:spMkLst>
            <pc:docMk/>
            <pc:sldMk cId="1374998937" sldId="260"/>
            <ac:spMk id="2" creationId="{655D6C05-EC7A-4108-8D18-6DA6473C2516}"/>
          </ac:spMkLst>
        </pc:spChg>
        <pc:spChg chg="del mod">
          <ac:chgData name="Katie Johnston" userId="a8803450-7667-44c1-ac00-9653f319424f" providerId="ADAL" clId="{61DBC332-9CC0-465A-AB04-996F0238E80A}" dt="2021-11-01T18:47:29.895" v="190" actId="478"/>
          <ac:spMkLst>
            <pc:docMk/>
            <pc:sldMk cId="1374998937" sldId="260"/>
            <ac:spMk id="3" creationId="{3A18400A-3E27-408E-B6F4-C76D2F8CF2E9}"/>
          </ac:spMkLst>
        </pc:spChg>
        <pc:spChg chg="add mod">
          <ac:chgData name="Katie Johnston" userId="a8803450-7667-44c1-ac00-9653f319424f" providerId="ADAL" clId="{61DBC332-9CC0-465A-AB04-996F0238E80A}" dt="2021-11-01T21:23:46.227" v="1654" actId="14100"/>
          <ac:spMkLst>
            <pc:docMk/>
            <pc:sldMk cId="1374998937" sldId="260"/>
            <ac:spMk id="4" creationId="{448F9F1A-9E05-47CB-8659-DA439FB6212D}"/>
          </ac:spMkLst>
        </pc:spChg>
        <pc:picChg chg="add mod">
          <ac:chgData name="Katie Johnston" userId="a8803450-7667-44c1-ac00-9653f319424f" providerId="ADAL" clId="{61DBC332-9CC0-465A-AB04-996F0238E80A}" dt="2021-11-01T18:48:38.981" v="209" actId="1076"/>
          <ac:picMkLst>
            <pc:docMk/>
            <pc:sldMk cId="1374998937" sldId="260"/>
            <ac:picMk id="8" creationId="{B1A92860-4218-47F9-A33D-5E2D78CD7C5A}"/>
          </ac:picMkLst>
        </pc:picChg>
        <pc:picChg chg="add mod">
          <ac:chgData name="Katie Johnston" userId="a8803450-7667-44c1-ac00-9653f319424f" providerId="ADAL" clId="{61DBC332-9CC0-465A-AB04-996F0238E80A}" dt="2021-11-01T18:48:35.334" v="208" actId="1076"/>
          <ac:picMkLst>
            <pc:docMk/>
            <pc:sldMk cId="1374998937" sldId="260"/>
            <ac:picMk id="9" creationId="{74812B3F-C72E-4101-B5F0-B5BDF2A385DA}"/>
          </ac:picMkLst>
        </pc:picChg>
        <pc:picChg chg="add mod">
          <ac:chgData name="Katie Johnston" userId="a8803450-7667-44c1-ac00-9653f319424f" providerId="ADAL" clId="{61DBC332-9CC0-465A-AB04-996F0238E80A}" dt="2021-11-01T18:48:31.597" v="207" actId="1076"/>
          <ac:picMkLst>
            <pc:docMk/>
            <pc:sldMk cId="1374998937" sldId="260"/>
            <ac:picMk id="10" creationId="{5AC6F749-BB15-4B4C-A88B-AA8127ED0FE0}"/>
          </ac:picMkLst>
        </pc:picChg>
        <pc:picChg chg="add mod">
          <ac:chgData name="Katie Johnston" userId="a8803450-7667-44c1-ac00-9653f319424f" providerId="ADAL" clId="{61DBC332-9CC0-465A-AB04-996F0238E80A}" dt="2021-11-01T18:48:27.149" v="206" actId="1076"/>
          <ac:picMkLst>
            <pc:docMk/>
            <pc:sldMk cId="1374998937" sldId="260"/>
            <ac:picMk id="11" creationId="{4B989E9C-08B7-409C-A5EF-474B97386739}"/>
          </ac:picMkLst>
        </pc:picChg>
        <pc:picChg chg="add mod">
          <ac:chgData name="Katie Johnston" userId="a8803450-7667-44c1-ac00-9653f319424f" providerId="ADAL" clId="{61DBC332-9CC0-465A-AB04-996F0238E80A}" dt="2021-11-01T18:47:32.301" v="192" actId="1076"/>
          <ac:picMkLst>
            <pc:docMk/>
            <pc:sldMk cId="1374998937" sldId="260"/>
            <ac:picMk id="2050" creationId="{813CE9E5-50A3-4B35-935C-C2AE9827454C}"/>
          </ac:picMkLst>
        </pc:picChg>
        <pc:picChg chg="add mod">
          <ac:chgData name="Katie Johnston" userId="a8803450-7667-44c1-ac00-9653f319424f" providerId="ADAL" clId="{61DBC332-9CC0-465A-AB04-996F0238E80A}" dt="2021-11-01T18:48:11.093" v="201" actId="1076"/>
          <ac:picMkLst>
            <pc:docMk/>
            <pc:sldMk cId="1374998937" sldId="260"/>
            <ac:picMk id="2052" creationId="{184B9D9E-78EE-4E6B-8A33-25D90EF9D464}"/>
          </ac:picMkLst>
        </pc:picChg>
        <pc:picChg chg="add mod">
          <ac:chgData name="Katie Johnston" userId="a8803450-7667-44c1-ac00-9653f319424f" providerId="ADAL" clId="{61DBC332-9CC0-465A-AB04-996F0238E80A}" dt="2021-11-01T18:48:12.518" v="202" actId="1076"/>
          <ac:picMkLst>
            <pc:docMk/>
            <pc:sldMk cId="1374998937" sldId="260"/>
            <ac:picMk id="2054" creationId="{985B25BE-4B55-404F-80EB-C3403746F43F}"/>
          </ac:picMkLst>
        </pc:picChg>
        <pc:picChg chg="add mod">
          <ac:chgData name="Katie Johnston" userId="a8803450-7667-44c1-ac00-9653f319424f" providerId="ADAL" clId="{61DBC332-9CC0-465A-AB04-996F0238E80A}" dt="2021-11-01T18:48:14.733" v="203" actId="1076"/>
          <ac:picMkLst>
            <pc:docMk/>
            <pc:sldMk cId="1374998937" sldId="260"/>
            <ac:picMk id="2056" creationId="{2ECB46EA-2275-4C6F-B48C-ECFD2E2C3082}"/>
          </ac:picMkLst>
        </pc:picChg>
      </pc:sldChg>
      <pc:sldChg chg="addSp delSp modSp new mod ord">
        <pc:chgData name="Katie Johnston" userId="a8803450-7667-44c1-ac00-9653f319424f" providerId="ADAL" clId="{61DBC332-9CC0-465A-AB04-996F0238E80A}" dt="2021-11-01T21:12:36.006" v="1541" actId="208"/>
        <pc:sldMkLst>
          <pc:docMk/>
          <pc:sldMk cId="3980966848" sldId="261"/>
        </pc:sldMkLst>
        <pc:spChg chg="mod">
          <ac:chgData name="Katie Johnston" userId="a8803450-7667-44c1-ac00-9653f319424f" providerId="ADAL" clId="{61DBC332-9CC0-465A-AB04-996F0238E80A}" dt="2021-11-01T18:50:43.912" v="249" actId="14100"/>
          <ac:spMkLst>
            <pc:docMk/>
            <pc:sldMk cId="3980966848" sldId="261"/>
            <ac:spMk id="2" creationId="{42D81442-497B-4093-B18A-4FD8FF5DD56B}"/>
          </ac:spMkLst>
        </pc:spChg>
        <pc:spChg chg="del">
          <ac:chgData name="Katie Johnston" userId="a8803450-7667-44c1-ac00-9653f319424f" providerId="ADAL" clId="{61DBC332-9CC0-465A-AB04-996F0238E80A}" dt="2021-11-01T18:50:47.457" v="250" actId="478"/>
          <ac:spMkLst>
            <pc:docMk/>
            <pc:sldMk cId="3980966848" sldId="261"/>
            <ac:spMk id="3" creationId="{8889A7FA-D63E-49D1-8998-EE370096B2AB}"/>
          </ac:spMkLst>
        </pc:spChg>
        <pc:spChg chg="add mod">
          <ac:chgData name="Katie Johnston" userId="a8803450-7667-44c1-ac00-9653f319424f" providerId="ADAL" clId="{61DBC332-9CC0-465A-AB04-996F0238E80A}" dt="2021-11-01T18:54:32.496" v="491" actId="313"/>
          <ac:spMkLst>
            <pc:docMk/>
            <pc:sldMk cId="3980966848" sldId="261"/>
            <ac:spMk id="6" creationId="{E31C9604-E0D7-4F2F-9889-D80EE18C5D25}"/>
          </ac:spMkLst>
        </pc:spChg>
        <pc:spChg chg="add mod">
          <ac:chgData name="Katie Johnston" userId="a8803450-7667-44c1-ac00-9653f319424f" providerId="ADAL" clId="{61DBC332-9CC0-465A-AB04-996F0238E80A}" dt="2021-11-01T20:12:00.865" v="1012" actId="14100"/>
          <ac:spMkLst>
            <pc:docMk/>
            <pc:sldMk cId="3980966848" sldId="261"/>
            <ac:spMk id="9" creationId="{3C97F9D6-8159-44EF-99E9-CF8A2B69CF91}"/>
          </ac:spMkLst>
        </pc:spChg>
        <pc:spChg chg="add mod">
          <ac:chgData name="Katie Johnston" userId="a8803450-7667-44c1-ac00-9653f319424f" providerId="ADAL" clId="{61DBC332-9CC0-465A-AB04-996F0238E80A}" dt="2021-11-01T18:57:48.578" v="662" actId="20577"/>
          <ac:spMkLst>
            <pc:docMk/>
            <pc:sldMk cId="3980966848" sldId="261"/>
            <ac:spMk id="10" creationId="{53CBC0F8-08E9-407D-A457-834D8994D602}"/>
          </ac:spMkLst>
        </pc:spChg>
        <pc:spChg chg="add mod">
          <ac:chgData name="Katie Johnston" userId="a8803450-7667-44c1-ac00-9653f319424f" providerId="ADAL" clId="{61DBC332-9CC0-465A-AB04-996F0238E80A}" dt="2021-11-01T18:52:22.554" v="340" actId="20577"/>
          <ac:spMkLst>
            <pc:docMk/>
            <pc:sldMk cId="3980966848" sldId="261"/>
            <ac:spMk id="12" creationId="{C9BB9DFC-FC5D-4E55-ADB9-4ED391863ADF}"/>
          </ac:spMkLst>
        </pc:spChg>
        <pc:spChg chg="add mod">
          <ac:chgData name="Katie Johnston" userId="a8803450-7667-44c1-ac00-9653f319424f" providerId="ADAL" clId="{61DBC332-9CC0-465A-AB04-996F0238E80A}" dt="2021-11-01T21:12:36.006" v="1541" actId="208"/>
          <ac:spMkLst>
            <pc:docMk/>
            <pc:sldMk cId="3980966848" sldId="261"/>
            <ac:spMk id="13" creationId="{EAB2BCC4-609B-4026-BB9B-082CC426E942}"/>
          </ac:spMkLst>
        </pc:spChg>
        <pc:spChg chg="add del">
          <ac:chgData name="Katie Johnston" userId="a8803450-7667-44c1-ac00-9653f319424f" providerId="ADAL" clId="{61DBC332-9CC0-465A-AB04-996F0238E80A}" dt="2021-11-01T21:12:08.555" v="1535" actId="22"/>
          <ac:spMkLst>
            <pc:docMk/>
            <pc:sldMk cId="3980966848" sldId="261"/>
            <ac:spMk id="17" creationId="{0ED9291A-57A4-4A2B-94A5-B690F45E9BC7}"/>
          </ac:spMkLst>
        </pc:spChg>
        <pc:picChg chg="add mod">
          <ac:chgData name="Katie Johnston" userId="a8803450-7667-44c1-ac00-9653f319424f" providerId="ADAL" clId="{61DBC332-9CC0-465A-AB04-996F0238E80A}" dt="2021-11-01T18:51:36.444" v="263" actId="1076"/>
          <ac:picMkLst>
            <pc:docMk/>
            <pc:sldMk cId="3980966848" sldId="261"/>
            <ac:picMk id="5" creationId="{C34CADEE-02B8-4721-9E16-33853C5F43BD}"/>
          </ac:picMkLst>
        </pc:picChg>
        <pc:picChg chg="add del">
          <ac:chgData name="Katie Johnston" userId="a8803450-7667-44c1-ac00-9653f319424f" providerId="ADAL" clId="{61DBC332-9CC0-465A-AB04-996F0238E80A}" dt="2021-11-01T18:51:56.726" v="301" actId="22"/>
          <ac:picMkLst>
            <pc:docMk/>
            <pc:sldMk cId="3980966848" sldId="261"/>
            <ac:picMk id="8" creationId="{5D1FAB56-FDAA-42CD-851C-340259D58A7A}"/>
          </ac:picMkLst>
        </pc:picChg>
        <pc:picChg chg="add mod">
          <ac:chgData name="Katie Johnston" userId="a8803450-7667-44c1-ac00-9653f319424f" providerId="ADAL" clId="{61DBC332-9CC0-465A-AB04-996F0238E80A}" dt="2021-11-01T21:12:17.932" v="1538" actId="1076"/>
          <ac:picMkLst>
            <pc:docMk/>
            <pc:sldMk cId="3980966848" sldId="261"/>
            <ac:picMk id="18" creationId="{BFC195A5-F42D-42F0-9E84-576DC1B49FEE}"/>
          </ac:picMkLst>
        </pc:picChg>
        <pc:picChg chg="add mod">
          <ac:chgData name="Katie Johnston" userId="a8803450-7667-44c1-ac00-9653f319424f" providerId="ADAL" clId="{61DBC332-9CC0-465A-AB04-996F0238E80A}" dt="2021-11-01T18:51:02.406" v="256" actId="14100"/>
          <ac:picMkLst>
            <pc:docMk/>
            <pc:sldMk cId="3980966848" sldId="261"/>
            <ac:picMk id="3074" creationId="{D638C5BE-24A5-4F5E-9DF8-8BD458F6AA2D}"/>
          </ac:picMkLst>
        </pc:picChg>
        <pc:picChg chg="add mod">
          <ac:chgData name="Katie Johnston" userId="a8803450-7667-44c1-ac00-9653f319424f" providerId="ADAL" clId="{61DBC332-9CC0-465A-AB04-996F0238E80A}" dt="2021-11-01T18:51:11.181" v="259" actId="1076"/>
          <ac:picMkLst>
            <pc:docMk/>
            <pc:sldMk cId="3980966848" sldId="261"/>
            <ac:picMk id="3076" creationId="{8E572515-4EB6-4CE2-952F-CE7B60CD93E3}"/>
          </ac:picMkLst>
        </pc:picChg>
        <pc:picChg chg="add mod">
          <ac:chgData name="Katie Johnston" userId="a8803450-7667-44c1-ac00-9653f319424f" providerId="ADAL" clId="{61DBC332-9CC0-465A-AB04-996F0238E80A}" dt="2021-11-01T18:51:22.053" v="261" actId="1076"/>
          <ac:picMkLst>
            <pc:docMk/>
            <pc:sldMk cId="3980966848" sldId="261"/>
            <ac:picMk id="3078" creationId="{181047F6-4485-4E57-A9F3-95E31F9CCCA6}"/>
          </ac:picMkLst>
        </pc:picChg>
        <pc:picChg chg="add mod">
          <ac:chgData name="Katie Johnston" userId="a8803450-7667-44c1-ac00-9653f319424f" providerId="ADAL" clId="{61DBC332-9CC0-465A-AB04-996F0238E80A}" dt="2021-11-01T18:53:14.278" v="387" actId="14100"/>
          <ac:picMkLst>
            <pc:docMk/>
            <pc:sldMk cId="3980966848" sldId="261"/>
            <ac:picMk id="3080" creationId="{6B48B442-9E8A-472D-BADA-8FFB11E0F8ED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0:04:42.031" v="857" actId="20577"/>
        <pc:sldMkLst>
          <pc:docMk/>
          <pc:sldMk cId="3079746576" sldId="262"/>
        </pc:sldMkLst>
        <pc:spChg chg="mod">
          <ac:chgData name="Katie Johnston" userId="a8803450-7667-44c1-ac00-9653f319424f" providerId="ADAL" clId="{61DBC332-9CC0-465A-AB04-996F0238E80A}" dt="2021-11-01T20:02:56.650" v="697" actId="20577"/>
          <ac:spMkLst>
            <pc:docMk/>
            <pc:sldMk cId="3079746576" sldId="262"/>
            <ac:spMk id="2" creationId="{7527406E-331B-4DE3-8D46-311B68A51AF7}"/>
          </ac:spMkLst>
        </pc:spChg>
        <pc:spChg chg="del">
          <ac:chgData name="Katie Johnston" userId="a8803450-7667-44c1-ac00-9653f319424f" providerId="ADAL" clId="{61DBC332-9CC0-465A-AB04-996F0238E80A}" dt="2021-11-01T20:03:00.038" v="698" actId="478"/>
          <ac:spMkLst>
            <pc:docMk/>
            <pc:sldMk cId="3079746576" sldId="262"/>
            <ac:spMk id="3" creationId="{5FD8274D-0F79-4C9B-B3E8-98D286EA1E83}"/>
          </ac:spMkLst>
        </pc:spChg>
        <pc:spChg chg="add mod">
          <ac:chgData name="Katie Johnston" userId="a8803450-7667-44c1-ac00-9653f319424f" providerId="ADAL" clId="{61DBC332-9CC0-465A-AB04-996F0238E80A}" dt="2021-11-01T20:03:41.653" v="741" actId="1076"/>
          <ac:spMkLst>
            <pc:docMk/>
            <pc:sldMk cId="3079746576" sldId="262"/>
            <ac:spMk id="4" creationId="{BC1ABE50-CE5F-49B0-A766-C33DCCDD0E40}"/>
          </ac:spMkLst>
        </pc:spChg>
        <pc:spChg chg="add mod">
          <ac:chgData name="Katie Johnston" userId="a8803450-7667-44c1-ac00-9653f319424f" providerId="ADAL" clId="{61DBC332-9CC0-465A-AB04-996F0238E80A}" dt="2021-11-01T20:03:36.031" v="740" actId="20577"/>
          <ac:spMkLst>
            <pc:docMk/>
            <pc:sldMk cId="3079746576" sldId="262"/>
            <ac:spMk id="5" creationId="{30DC4815-1F4A-4D42-8D5A-096FE2B91459}"/>
          </ac:spMkLst>
        </pc:spChg>
        <pc:spChg chg="add mod">
          <ac:chgData name="Katie Johnston" userId="a8803450-7667-44c1-ac00-9653f319424f" providerId="ADAL" clId="{61DBC332-9CC0-465A-AB04-996F0238E80A}" dt="2021-11-01T20:04:42.031" v="857" actId="20577"/>
          <ac:spMkLst>
            <pc:docMk/>
            <pc:sldMk cId="3079746576" sldId="262"/>
            <ac:spMk id="6" creationId="{67BA2447-38B6-4221-871A-314CFBA6D88A}"/>
          </ac:spMkLst>
        </pc:spChg>
        <pc:picChg chg="add mod">
          <ac:chgData name="Katie Johnston" userId="a8803450-7667-44c1-ac00-9653f319424f" providerId="ADAL" clId="{61DBC332-9CC0-465A-AB04-996F0238E80A}" dt="2021-11-01T20:03:03.487" v="701" actId="1076"/>
          <ac:picMkLst>
            <pc:docMk/>
            <pc:sldMk cId="3079746576" sldId="262"/>
            <ac:picMk id="4098" creationId="{68382DCD-C730-4AA1-9444-D09C0C52A47A}"/>
          </ac:picMkLst>
        </pc:picChg>
        <pc:picChg chg="add mod">
          <ac:chgData name="Katie Johnston" userId="a8803450-7667-44c1-ac00-9653f319424f" providerId="ADAL" clId="{61DBC332-9CC0-465A-AB04-996F0238E80A}" dt="2021-11-01T20:03:15.327" v="703" actId="1076"/>
          <ac:picMkLst>
            <pc:docMk/>
            <pc:sldMk cId="3079746576" sldId="262"/>
            <ac:picMk id="4100" creationId="{9BD65EE8-F7AF-409B-B496-1673CCF043B8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1:24:09.758" v="1656" actId="1076"/>
        <pc:sldMkLst>
          <pc:docMk/>
          <pc:sldMk cId="1488461104" sldId="263"/>
        </pc:sldMkLst>
        <pc:spChg chg="mod">
          <ac:chgData name="Katie Johnston" userId="a8803450-7667-44c1-ac00-9653f319424f" providerId="ADAL" clId="{61DBC332-9CC0-465A-AB04-996F0238E80A}" dt="2021-11-01T20:10:03.419" v="905" actId="313"/>
          <ac:spMkLst>
            <pc:docMk/>
            <pc:sldMk cId="1488461104" sldId="263"/>
            <ac:spMk id="2" creationId="{3032733F-5154-4A51-9C0D-E62F5A37A425}"/>
          </ac:spMkLst>
        </pc:spChg>
        <pc:spChg chg="del mod">
          <ac:chgData name="Katie Johnston" userId="a8803450-7667-44c1-ac00-9653f319424f" providerId="ADAL" clId="{61DBC332-9CC0-465A-AB04-996F0238E80A}" dt="2021-11-01T20:10:07.086" v="907"/>
          <ac:spMkLst>
            <pc:docMk/>
            <pc:sldMk cId="1488461104" sldId="263"/>
            <ac:spMk id="3" creationId="{1A4E4426-1020-4700-9412-BFC66BC81757}"/>
          </ac:spMkLst>
        </pc:spChg>
        <pc:spChg chg="add mod">
          <ac:chgData name="Katie Johnston" userId="a8803450-7667-44c1-ac00-9653f319424f" providerId="ADAL" clId="{61DBC332-9CC0-465A-AB04-996F0238E80A}" dt="2021-11-01T20:11:35.352" v="947" actId="20577"/>
          <ac:spMkLst>
            <pc:docMk/>
            <pc:sldMk cId="1488461104" sldId="263"/>
            <ac:spMk id="6" creationId="{99D46522-CDA1-49B1-BADD-ADAA1EE209AD}"/>
          </ac:spMkLst>
        </pc:spChg>
        <pc:spChg chg="add mod">
          <ac:chgData name="Katie Johnston" userId="a8803450-7667-44c1-ac00-9653f319424f" providerId="ADAL" clId="{61DBC332-9CC0-465A-AB04-996F0238E80A}" dt="2021-11-01T20:47:55.341" v="1444" actId="20577"/>
          <ac:spMkLst>
            <pc:docMk/>
            <pc:sldMk cId="1488461104" sldId="263"/>
            <ac:spMk id="7" creationId="{51855901-06C8-467A-8E7C-573C45A697A6}"/>
          </ac:spMkLst>
        </pc:spChg>
        <pc:spChg chg="add del mod">
          <ac:chgData name="Katie Johnston" userId="a8803450-7667-44c1-ac00-9653f319424f" providerId="ADAL" clId="{61DBC332-9CC0-465A-AB04-996F0238E80A}" dt="2021-11-01T20:54:16.206" v="1452" actId="21"/>
          <ac:spMkLst>
            <pc:docMk/>
            <pc:sldMk cId="1488461104" sldId="263"/>
            <ac:spMk id="8" creationId="{54BDB5A9-0BAA-41EE-89BE-1E54AE618829}"/>
          </ac:spMkLst>
        </pc:spChg>
        <pc:spChg chg="add mod">
          <ac:chgData name="Katie Johnston" userId="a8803450-7667-44c1-ac00-9653f319424f" providerId="ADAL" clId="{61DBC332-9CC0-465A-AB04-996F0238E80A}" dt="2021-11-01T21:24:09.758" v="1656" actId="1076"/>
          <ac:spMkLst>
            <pc:docMk/>
            <pc:sldMk cId="1488461104" sldId="263"/>
            <ac:spMk id="14" creationId="{CFA8F2F7-B5A9-424F-ACBC-EC396ACC862F}"/>
          </ac:spMkLst>
        </pc:spChg>
        <pc:picChg chg="add mod">
          <ac:chgData name="Katie Johnston" userId="a8803450-7667-44c1-ac00-9653f319424f" providerId="ADAL" clId="{61DBC332-9CC0-465A-AB04-996F0238E80A}" dt="2021-11-01T20:59:00.670" v="1533" actId="1076"/>
          <ac:picMkLst>
            <pc:docMk/>
            <pc:sldMk cId="1488461104" sldId="263"/>
            <ac:picMk id="5" creationId="{726D4341-0088-4F88-9DA9-5F8BD5852973}"/>
          </ac:picMkLst>
        </pc:picChg>
        <pc:picChg chg="add del mod">
          <ac:chgData name="Katie Johnston" userId="a8803450-7667-44c1-ac00-9653f319424f" providerId="ADAL" clId="{61DBC332-9CC0-465A-AB04-996F0238E80A}" dt="2021-11-01T20:54:16.206" v="1452" actId="21"/>
          <ac:picMkLst>
            <pc:docMk/>
            <pc:sldMk cId="1488461104" sldId="263"/>
            <ac:picMk id="5122" creationId="{06A18F19-F7CD-4D2B-995A-654C45E9E90B}"/>
          </ac:picMkLst>
        </pc:picChg>
        <pc:picChg chg="add mod">
          <ac:chgData name="Katie Johnston" userId="a8803450-7667-44c1-ac00-9653f319424f" providerId="ADAL" clId="{61DBC332-9CC0-465A-AB04-996F0238E80A}" dt="2021-11-01T20:10:33.886" v="912" actId="1076"/>
          <ac:picMkLst>
            <pc:docMk/>
            <pc:sldMk cId="1488461104" sldId="263"/>
            <ac:picMk id="5124" creationId="{E229E69D-FFBD-41B6-B60F-08B769237604}"/>
          </ac:picMkLst>
        </pc:picChg>
        <pc:picChg chg="add mod">
          <ac:chgData name="Katie Johnston" userId="a8803450-7667-44c1-ac00-9653f319424f" providerId="ADAL" clId="{61DBC332-9CC0-465A-AB04-996F0238E80A}" dt="2021-11-01T20:11:06.726" v="917" actId="1076"/>
          <ac:picMkLst>
            <pc:docMk/>
            <pc:sldMk cId="1488461104" sldId="263"/>
            <ac:picMk id="5126" creationId="{C49C8B9A-1DCB-483F-8118-D2EE67AAB884}"/>
          </ac:picMkLst>
        </pc:picChg>
        <pc:picChg chg="add mod">
          <ac:chgData name="Katie Johnston" userId="a8803450-7667-44c1-ac00-9653f319424f" providerId="ADAL" clId="{61DBC332-9CC0-465A-AB04-996F0238E80A}" dt="2021-11-01T20:29:02.082" v="1015" actId="1076"/>
          <ac:picMkLst>
            <pc:docMk/>
            <pc:sldMk cId="1488461104" sldId="263"/>
            <ac:picMk id="5128" creationId="{EC932A47-CE69-4DA8-A8FD-AC9946D2AEB5}"/>
          </ac:picMkLst>
        </pc:picChg>
        <pc:picChg chg="add del mod">
          <ac:chgData name="Katie Johnston" userId="a8803450-7667-44c1-ac00-9653f319424f" providerId="ADAL" clId="{61DBC332-9CC0-465A-AB04-996F0238E80A}" dt="2021-11-01T20:54:24.245" v="1456" actId="21"/>
          <ac:picMkLst>
            <pc:docMk/>
            <pc:sldMk cId="1488461104" sldId="263"/>
            <ac:picMk id="5130" creationId="{2D0777ED-827E-40C9-B236-4E74CA4BB200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0:58:30.337" v="1532" actId="20577"/>
        <pc:sldMkLst>
          <pc:docMk/>
          <pc:sldMk cId="675019542" sldId="264"/>
        </pc:sldMkLst>
        <pc:spChg chg="add del">
          <ac:chgData name="Katie Johnston" userId="a8803450-7667-44c1-ac00-9653f319424f" providerId="ADAL" clId="{61DBC332-9CC0-465A-AB04-996F0238E80A}" dt="2021-11-01T20:54:26.735" v="1457"/>
          <ac:spMkLst>
            <pc:docMk/>
            <pc:sldMk cId="675019542" sldId="264"/>
            <ac:spMk id="3" creationId="{2779BA6F-E2FF-49B1-B52A-36D25250DA89}"/>
          </ac:spMkLst>
        </pc:spChg>
        <pc:spChg chg="add mod">
          <ac:chgData name="Katie Johnston" userId="a8803450-7667-44c1-ac00-9653f319424f" providerId="ADAL" clId="{61DBC332-9CC0-465A-AB04-996F0238E80A}" dt="2021-11-01T20:57:45.457" v="1487" actId="20577"/>
          <ac:spMkLst>
            <pc:docMk/>
            <pc:sldMk cId="675019542" sldId="264"/>
            <ac:spMk id="7" creationId="{025A8012-6AF6-4DE7-A06B-F855422BA221}"/>
          </ac:spMkLst>
        </pc:spChg>
        <pc:spChg chg="add mod">
          <ac:chgData name="Katie Johnston" userId="a8803450-7667-44c1-ac00-9653f319424f" providerId="ADAL" clId="{61DBC332-9CC0-465A-AB04-996F0238E80A}" dt="2021-11-01T20:57:52.959" v="1497" actId="20577"/>
          <ac:spMkLst>
            <pc:docMk/>
            <pc:sldMk cId="675019542" sldId="264"/>
            <ac:spMk id="9" creationId="{857485BF-BC53-4CBF-B9B3-13C195EB3037}"/>
          </ac:spMkLst>
        </pc:spChg>
        <pc:spChg chg="add mod">
          <ac:chgData name="Katie Johnston" userId="a8803450-7667-44c1-ac00-9653f319424f" providerId="ADAL" clId="{61DBC332-9CC0-465A-AB04-996F0238E80A}" dt="2021-11-01T20:58:15.078" v="1515" actId="20577"/>
          <ac:spMkLst>
            <pc:docMk/>
            <pc:sldMk cId="675019542" sldId="264"/>
            <ac:spMk id="13" creationId="{1E551D5A-9CEA-4FA2-ABFF-A3662FBCB295}"/>
          </ac:spMkLst>
        </pc:spChg>
        <pc:spChg chg="add mod">
          <ac:chgData name="Katie Johnston" userId="a8803450-7667-44c1-ac00-9653f319424f" providerId="ADAL" clId="{61DBC332-9CC0-465A-AB04-996F0238E80A}" dt="2021-11-01T20:58:22.834" v="1526" actId="20577"/>
          <ac:spMkLst>
            <pc:docMk/>
            <pc:sldMk cId="675019542" sldId="264"/>
            <ac:spMk id="14" creationId="{D9B8A86F-407D-4CB1-9F02-8806F350AAE1}"/>
          </ac:spMkLst>
        </pc:spChg>
        <pc:spChg chg="add mod">
          <ac:chgData name="Katie Johnston" userId="a8803450-7667-44c1-ac00-9653f319424f" providerId="ADAL" clId="{61DBC332-9CC0-465A-AB04-996F0238E80A}" dt="2021-11-01T20:58:30.337" v="1532" actId="20577"/>
          <ac:spMkLst>
            <pc:docMk/>
            <pc:sldMk cId="675019542" sldId="264"/>
            <ac:spMk id="15" creationId="{FA357463-D3E5-4C2D-8609-AC4AD0104188}"/>
          </ac:spMkLst>
        </pc:spChg>
        <pc:picChg chg="add del mod">
          <ac:chgData name="Katie Johnston" userId="a8803450-7667-44c1-ac00-9653f319424f" providerId="ADAL" clId="{61DBC332-9CC0-465A-AB04-996F0238E80A}" dt="2021-11-01T20:54:14.816" v="1451"/>
          <ac:picMkLst>
            <pc:docMk/>
            <pc:sldMk cId="675019542" sldId="264"/>
            <ac:picMk id="4" creationId="{82F3546C-F716-4BAA-84A0-E64719B38165}"/>
          </ac:picMkLst>
        </pc:picChg>
        <pc:picChg chg="add mod">
          <ac:chgData name="Katie Johnston" userId="a8803450-7667-44c1-ac00-9653f319424f" providerId="ADAL" clId="{61DBC332-9CC0-465A-AB04-996F0238E80A}" dt="2021-11-01T20:54:22.086" v="1455" actId="1076"/>
          <ac:picMkLst>
            <pc:docMk/>
            <pc:sldMk cId="675019542" sldId="264"/>
            <ac:picMk id="5" creationId="{AC749BED-AD42-454F-BAAB-0E308D212175}"/>
          </ac:picMkLst>
        </pc:picChg>
        <pc:picChg chg="add mod">
          <ac:chgData name="Katie Johnston" userId="a8803450-7667-44c1-ac00-9653f319424f" providerId="ADAL" clId="{61DBC332-9CC0-465A-AB04-996F0238E80A}" dt="2021-11-01T20:55:57.175" v="1460" actId="1076"/>
          <ac:picMkLst>
            <pc:docMk/>
            <pc:sldMk cId="675019542" sldId="264"/>
            <ac:picMk id="6" creationId="{F3FF6AAA-4615-4AD8-8513-43940E7F4B66}"/>
          </ac:picMkLst>
        </pc:picChg>
        <pc:picChg chg="add mod">
          <ac:chgData name="Katie Johnston" userId="a8803450-7667-44c1-ac00-9653f319424f" providerId="ADAL" clId="{61DBC332-9CC0-465A-AB04-996F0238E80A}" dt="2021-11-01T20:56:05.742" v="1463" actId="1076"/>
          <ac:picMkLst>
            <pc:docMk/>
            <pc:sldMk cId="675019542" sldId="264"/>
            <ac:picMk id="8" creationId="{02C7BD92-8721-448E-BF0F-F7DE9AFBCAFC}"/>
          </ac:picMkLst>
        </pc:picChg>
        <pc:picChg chg="add del mod">
          <ac:chgData name="Katie Johnston" userId="a8803450-7667-44c1-ac00-9653f319424f" providerId="ADAL" clId="{61DBC332-9CC0-465A-AB04-996F0238E80A}" dt="2021-11-01T20:57:32.919" v="1469" actId="478"/>
          <ac:picMkLst>
            <pc:docMk/>
            <pc:sldMk cId="675019542" sldId="264"/>
            <ac:picMk id="6146" creationId="{D432ADCB-D5FA-4D30-B10A-226A2E459A35}"/>
          </ac:picMkLst>
        </pc:picChg>
        <pc:picChg chg="add mod">
          <ac:chgData name="Katie Johnston" userId="a8803450-7667-44c1-ac00-9653f319424f" providerId="ADAL" clId="{61DBC332-9CC0-465A-AB04-996F0238E80A}" dt="2021-11-01T20:56:36.086" v="1468" actId="1076"/>
          <ac:picMkLst>
            <pc:docMk/>
            <pc:sldMk cId="675019542" sldId="264"/>
            <ac:picMk id="6148" creationId="{7E8E879E-4979-4A26-B35D-188F42E0706F}"/>
          </ac:picMkLst>
        </pc:picChg>
        <pc:picChg chg="add mod">
          <ac:chgData name="Katie Johnston" userId="a8803450-7667-44c1-ac00-9653f319424f" providerId="ADAL" clId="{61DBC332-9CC0-465A-AB04-996F0238E80A}" dt="2021-11-01T20:57:35.366" v="1471" actId="1076"/>
          <ac:picMkLst>
            <pc:docMk/>
            <pc:sldMk cId="675019542" sldId="264"/>
            <ac:picMk id="6150" creationId="{0BFDAC03-9B22-402A-A115-8D3C8FD37F26}"/>
          </ac:picMkLst>
        </pc:picChg>
      </pc:sldChg>
      <pc:sldChg chg="new">
        <pc:chgData name="Katie Johnston" userId="a8803450-7667-44c1-ac00-9653f319424f" providerId="ADAL" clId="{61DBC332-9CC0-465A-AB04-996F0238E80A}" dt="2021-11-04T21:05:32.851" v="1657" actId="680"/>
        <pc:sldMkLst>
          <pc:docMk/>
          <pc:sldMk cId="362982723" sldId="265"/>
        </pc:sldMkLst>
      </pc:sldChg>
      <pc:sldChg chg="addSp delSp modSp new mod">
        <pc:chgData name="Katie Johnston" userId="a8803450-7667-44c1-ac00-9653f319424f" providerId="ADAL" clId="{61DBC332-9CC0-465A-AB04-996F0238E80A}" dt="2021-11-08T22:41:48.805" v="3446" actId="1076"/>
        <pc:sldMkLst>
          <pc:docMk/>
          <pc:sldMk cId="243734895" sldId="266"/>
        </pc:sldMkLst>
        <pc:spChg chg="mod">
          <ac:chgData name="Katie Johnston" userId="a8803450-7667-44c1-ac00-9653f319424f" providerId="ADAL" clId="{61DBC332-9CC0-465A-AB04-996F0238E80A}" dt="2021-11-04T21:06:51.337" v="1769" actId="1076"/>
          <ac:spMkLst>
            <pc:docMk/>
            <pc:sldMk cId="243734895" sldId="266"/>
            <ac:spMk id="2" creationId="{E2415458-2E34-4251-A6B4-41D9E718274B}"/>
          </ac:spMkLst>
        </pc:spChg>
        <pc:spChg chg="del">
          <ac:chgData name="Katie Johnston" userId="a8803450-7667-44c1-ac00-9653f319424f" providerId="ADAL" clId="{61DBC332-9CC0-465A-AB04-996F0238E80A}" dt="2021-11-04T21:06:54.335" v="1770" actId="478"/>
          <ac:spMkLst>
            <pc:docMk/>
            <pc:sldMk cId="243734895" sldId="266"/>
            <ac:spMk id="3" creationId="{87BE9A3F-2F96-4C13-BE36-6632D1806028}"/>
          </ac:spMkLst>
        </pc:spChg>
        <pc:spChg chg="add mod">
          <ac:chgData name="Katie Johnston" userId="a8803450-7667-44c1-ac00-9653f319424f" providerId="ADAL" clId="{61DBC332-9CC0-465A-AB04-996F0238E80A}" dt="2021-11-04T21:08:03.456" v="1822" actId="20577"/>
          <ac:spMkLst>
            <pc:docMk/>
            <pc:sldMk cId="243734895" sldId="266"/>
            <ac:spMk id="4" creationId="{CD31ACC8-B42B-437E-AF34-6EE467B83D91}"/>
          </ac:spMkLst>
        </pc:spChg>
        <pc:spChg chg="add mod">
          <ac:chgData name="Katie Johnston" userId="a8803450-7667-44c1-ac00-9653f319424f" providerId="ADAL" clId="{61DBC332-9CC0-465A-AB04-996F0238E80A}" dt="2021-11-04T21:09:02.640" v="1906" actId="20577"/>
          <ac:spMkLst>
            <pc:docMk/>
            <pc:sldMk cId="243734895" sldId="266"/>
            <ac:spMk id="5" creationId="{0BDB9156-56E2-4C20-AAA6-B1F26E8B514B}"/>
          </ac:spMkLst>
        </pc:spChg>
        <pc:spChg chg="add mod">
          <ac:chgData name="Katie Johnston" userId="a8803450-7667-44c1-ac00-9653f319424f" providerId="ADAL" clId="{61DBC332-9CC0-465A-AB04-996F0238E80A}" dt="2021-11-04T21:08:37.061" v="1887" actId="20577"/>
          <ac:spMkLst>
            <pc:docMk/>
            <pc:sldMk cId="243734895" sldId="266"/>
            <ac:spMk id="7" creationId="{8D66D343-6B0C-4D78-9DDF-3CE42C4E228A}"/>
          </ac:spMkLst>
        </pc:spChg>
        <pc:spChg chg="add mod">
          <ac:chgData name="Katie Johnston" userId="a8803450-7667-44c1-ac00-9653f319424f" providerId="ADAL" clId="{61DBC332-9CC0-465A-AB04-996F0238E80A}" dt="2021-11-04T21:09:22.674" v="1932" actId="20577"/>
          <ac:spMkLst>
            <pc:docMk/>
            <pc:sldMk cId="243734895" sldId="266"/>
            <ac:spMk id="8" creationId="{228C7F1C-6774-4495-9A2F-98A6AB456905}"/>
          </ac:spMkLst>
        </pc:spChg>
        <pc:picChg chg="add mod">
          <ac:chgData name="Katie Johnston" userId="a8803450-7667-44c1-ac00-9653f319424f" providerId="ADAL" clId="{61DBC332-9CC0-465A-AB04-996F0238E80A}" dt="2021-11-04T21:08:40.238" v="1888" actId="1076"/>
          <ac:picMkLst>
            <pc:docMk/>
            <pc:sldMk cId="243734895" sldId="266"/>
            <ac:picMk id="6" creationId="{1A05D7CD-6D36-47A1-B167-7B42FCC88D24}"/>
          </ac:picMkLst>
        </pc:picChg>
        <pc:picChg chg="add mod">
          <ac:chgData name="Katie Johnston" userId="a8803450-7667-44c1-ac00-9653f319424f" providerId="ADAL" clId="{61DBC332-9CC0-465A-AB04-996F0238E80A}" dt="2021-11-04T21:09:12.237" v="1908" actId="1076"/>
          <ac:picMkLst>
            <pc:docMk/>
            <pc:sldMk cId="243734895" sldId="266"/>
            <ac:picMk id="9" creationId="{97A08867-3B6D-4EE6-92F3-F5F37BDB578A}"/>
          </ac:picMkLst>
        </pc:picChg>
        <pc:picChg chg="add mod">
          <ac:chgData name="Katie Johnston" userId="a8803450-7667-44c1-ac00-9653f319424f" providerId="ADAL" clId="{61DBC332-9CC0-465A-AB04-996F0238E80A}" dt="2021-11-08T22:41:48.805" v="3446" actId="1076"/>
          <ac:picMkLst>
            <pc:docMk/>
            <pc:sldMk cId="243734895" sldId="266"/>
            <ac:picMk id="12" creationId="{3E1ABAA3-5C32-4A48-A063-194D2E6B1C71}"/>
          </ac:picMkLst>
        </pc:picChg>
        <pc:picChg chg="add del mod">
          <ac:chgData name="Katie Johnston" userId="a8803450-7667-44c1-ac00-9653f319424f" providerId="ADAL" clId="{61DBC332-9CC0-465A-AB04-996F0238E80A}" dt="2021-11-08T21:19:55.828" v="3434" actId="478"/>
          <ac:picMkLst>
            <pc:docMk/>
            <pc:sldMk cId="243734895" sldId="266"/>
            <ac:picMk id="1026" creationId="{E7619EBE-F85C-474B-890C-CBA786A11976}"/>
          </ac:picMkLst>
        </pc:picChg>
        <pc:picChg chg="add mod">
          <ac:chgData name="Katie Johnston" userId="a8803450-7667-44c1-ac00-9653f319424f" providerId="ADAL" clId="{61DBC332-9CC0-465A-AB04-996F0238E80A}" dt="2021-11-08T21:19:57.147" v="3435" actId="1076"/>
          <ac:picMkLst>
            <pc:docMk/>
            <pc:sldMk cId="243734895" sldId="266"/>
            <ac:picMk id="1028" creationId="{6914D7DF-F534-4597-A1E6-415539E7571B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8T22:06:52.685" v="3443" actId="20577"/>
        <pc:sldMkLst>
          <pc:docMk/>
          <pc:sldMk cId="3069793351" sldId="267"/>
        </pc:sldMkLst>
        <pc:spChg chg="del">
          <ac:chgData name="Katie Johnston" userId="a8803450-7667-44c1-ac00-9653f319424f" providerId="ADAL" clId="{61DBC332-9CC0-465A-AB04-996F0238E80A}" dt="2021-11-08T19:44:30.849" v="1948" actId="478"/>
          <ac:spMkLst>
            <pc:docMk/>
            <pc:sldMk cId="3069793351" sldId="267"/>
            <ac:spMk id="2" creationId="{D5446F0B-C0B7-4E32-9F3D-8FAC310F931C}"/>
          </ac:spMkLst>
        </pc:spChg>
        <pc:spChg chg="add del">
          <ac:chgData name="Katie Johnston" userId="a8803450-7667-44c1-ac00-9653f319424f" providerId="ADAL" clId="{61DBC332-9CC0-465A-AB04-996F0238E80A}" dt="2021-11-08T19:44:33.219" v="1949" actId="478"/>
          <ac:spMkLst>
            <pc:docMk/>
            <pc:sldMk cId="3069793351" sldId="267"/>
            <ac:spMk id="3" creationId="{38D466D4-4C18-436A-B7B0-67C5ECA86F85}"/>
          </ac:spMkLst>
        </pc:spChg>
        <pc:spChg chg="add mod">
          <ac:chgData name="Katie Johnston" userId="a8803450-7667-44c1-ac00-9653f319424f" providerId="ADAL" clId="{61DBC332-9CC0-465A-AB04-996F0238E80A}" dt="2021-11-08T20:36:55.138" v="2537" actId="1076"/>
          <ac:spMkLst>
            <pc:docMk/>
            <pc:sldMk cId="3069793351" sldId="267"/>
            <ac:spMk id="5" creationId="{D53CB7A5-B396-4BE0-9B9A-344D7D65C544}"/>
          </ac:spMkLst>
        </pc:spChg>
        <pc:spChg chg="add mod">
          <ac:chgData name="Katie Johnston" userId="a8803450-7667-44c1-ac00-9653f319424f" providerId="ADAL" clId="{61DBC332-9CC0-465A-AB04-996F0238E80A}" dt="2021-11-08T20:36:48.087" v="2535" actId="1076"/>
          <ac:spMkLst>
            <pc:docMk/>
            <pc:sldMk cId="3069793351" sldId="267"/>
            <ac:spMk id="6" creationId="{6A03807E-0115-4BB7-88CB-AB04082DB6DB}"/>
          </ac:spMkLst>
        </pc:spChg>
        <pc:spChg chg="add mod">
          <ac:chgData name="Katie Johnston" userId="a8803450-7667-44c1-ac00-9653f319424f" providerId="ADAL" clId="{61DBC332-9CC0-465A-AB04-996F0238E80A}" dt="2021-11-08T20:36:48.087" v="2535" actId="1076"/>
          <ac:spMkLst>
            <pc:docMk/>
            <pc:sldMk cId="3069793351" sldId="267"/>
            <ac:spMk id="8" creationId="{5214E649-F09A-4A2E-8674-D7CFC48F481F}"/>
          </ac:spMkLst>
        </pc:spChg>
        <pc:spChg chg="add mod">
          <ac:chgData name="Katie Johnston" userId="a8803450-7667-44c1-ac00-9653f319424f" providerId="ADAL" clId="{61DBC332-9CC0-465A-AB04-996F0238E80A}" dt="2021-11-08T21:10:43.669" v="3385" actId="1076"/>
          <ac:spMkLst>
            <pc:docMk/>
            <pc:sldMk cId="3069793351" sldId="267"/>
            <ac:spMk id="14" creationId="{81E6F9B3-7FA7-4E04-8BB3-7001D2D4B7E6}"/>
          </ac:spMkLst>
        </pc:spChg>
        <pc:spChg chg="add mod">
          <ac:chgData name="Katie Johnston" userId="a8803450-7667-44c1-ac00-9653f319424f" providerId="ADAL" clId="{61DBC332-9CC0-465A-AB04-996F0238E80A}" dt="2021-11-08T21:13:57.158" v="3430" actId="20577"/>
          <ac:spMkLst>
            <pc:docMk/>
            <pc:sldMk cId="3069793351" sldId="267"/>
            <ac:spMk id="15" creationId="{D2FAF067-257A-4922-9452-B1DE2BDA9E11}"/>
          </ac:spMkLst>
        </pc:spChg>
        <pc:spChg chg="add mod">
          <ac:chgData name="Katie Johnston" userId="a8803450-7667-44c1-ac00-9653f319424f" providerId="ADAL" clId="{61DBC332-9CC0-465A-AB04-996F0238E80A}" dt="2021-11-08T22:06:52.685" v="3443" actId="20577"/>
          <ac:spMkLst>
            <pc:docMk/>
            <pc:sldMk cId="3069793351" sldId="267"/>
            <ac:spMk id="19" creationId="{0E83A771-0568-47B8-ABB9-F32869800C87}"/>
          </ac:spMkLst>
        </pc:spChg>
        <pc:picChg chg="add del mod">
          <ac:chgData name="Katie Johnston" userId="a8803450-7667-44c1-ac00-9653f319424f" providerId="ADAL" clId="{61DBC332-9CC0-465A-AB04-996F0238E80A}" dt="2021-11-08T21:20:03.227" v="3436" actId="478"/>
          <ac:picMkLst>
            <pc:docMk/>
            <pc:sldMk cId="3069793351" sldId="267"/>
            <ac:picMk id="4" creationId="{A3D4B29F-1A69-4E5E-BC5C-75EF7B1A916C}"/>
          </ac:picMkLst>
        </pc:picChg>
        <pc:picChg chg="add mod">
          <ac:chgData name="Katie Johnston" userId="a8803450-7667-44c1-ac00-9653f319424f" providerId="ADAL" clId="{61DBC332-9CC0-465A-AB04-996F0238E80A}" dt="2021-11-08T20:36:50.862" v="2536" actId="1076"/>
          <ac:picMkLst>
            <pc:docMk/>
            <pc:sldMk cId="3069793351" sldId="267"/>
            <ac:picMk id="9" creationId="{BF860D2C-18E6-4BD9-B42B-FEE9F3635A84}"/>
          </ac:picMkLst>
        </pc:picChg>
        <pc:picChg chg="add mod">
          <ac:chgData name="Katie Johnston" userId="a8803450-7667-44c1-ac00-9653f319424f" providerId="ADAL" clId="{61DBC332-9CC0-465A-AB04-996F0238E80A}" dt="2021-11-08T20:37:17.335" v="2539" actId="1076"/>
          <ac:picMkLst>
            <pc:docMk/>
            <pc:sldMk cId="3069793351" sldId="267"/>
            <ac:picMk id="11" creationId="{A48EEB6D-21FB-44DA-BAA7-D31211E447D6}"/>
          </ac:picMkLst>
        </pc:picChg>
        <pc:picChg chg="add mod">
          <ac:chgData name="Katie Johnston" userId="a8803450-7667-44c1-ac00-9653f319424f" providerId="ADAL" clId="{61DBC332-9CC0-465A-AB04-996F0238E80A}" dt="2021-11-08T21:10:37.837" v="3381" actId="1076"/>
          <ac:picMkLst>
            <pc:docMk/>
            <pc:sldMk cId="3069793351" sldId="267"/>
            <ac:picMk id="13" creationId="{FA2C3356-53B2-41F8-B4FF-3073665096F0}"/>
          </ac:picMkLst>
        </pc:picChg>
        <pc:picChg chg="add mod">
          <ac:chgData name="Katie Johnston" userId="a8803450-7667-44c1-ac00-9653f319424f" providerId="ADAL" clId="{61DBC332-9CC0-465A-AB04-996F0238E80A}" dt="2021-11-08T21:20:05.283" v="3438" actId="1076"/>
          <ac:picMkLst>
            <pc:docMk/>
            <pc:sldMk cId="3069793351" sldId="267"/>
            <ac:picMk id="18" creationId="{7BEF0462-E02C-497A-923C-5EB52713EC27}"/>
          </ac:picMkLst>
        </pc:picChg>
        <pc:picChg chg="add mod">
          <ac:chgData name="Katie Johnston" userId="a8803450-7667-44c1-ac00-9653f319424f" providerId="ADAL" clId="{61DBC332-9CC0-465A-AB04-996F0238E80A}" dt="2021-11-08T20:36:48.087" v="2535" actId="1076"/>
          <ac:picMkLst>
            <pc:docMk/>
            <pc:sldMk cId="3069793351" sldId="267"/>
            <ac:picMk id="2050" creationId="{1A06C103-1E9B-4194-A653-7E21C02355B6}"/>
          </ac:picMkLst>
        </pc:picChg>
        <pc:picChg chg="add del mod">
          <ac:chgData name="Katie Johnston" userId="a8803450-7667-44c1-ac00-9653f319424f" providerId="ADAL" clId="{61DBC332-9CC0-465A-AB04-996F0238E80A}" dt="2021-11-08T19:44:02.450" v="1941"/>
          <ac:picMkLst>
            <pc:docMk/>
            <pc:sldMk cId="3069793351" sldId="267"/>
            <ac:picMk id="2052" creationId="{065FB017-964E-4D74-99BF-980E5290D330}"/>
          </ac:picMkLst>
        </pc:picChg>
      </pc:sldChg>
      <pc:sldChg chg="modSp new mod">
        <pc:chgData name="Katie Johnston" userId="a8803450-7667-44c1-ac00-9653f319424f" providerId="ADAL" clId="{61DBC332-9CC0-465A-AB04-996F0238E80A}" dt="2021-11-08T21:01:50.705" v="3271" actId="20577"/>
        <pc:sldMkLst>
          <pc:docMk/>
          <pc:sldMk cId="3955317007" sldId="268"/>
        </pc:sldMkLst>
        <pc:spChg chg="mod">
          <ac:chgData name="Katie Johnston" userId="a8803450-7667-44c1-ac00-9653f319424f" providerId="ADAL" clId="{61DBC332-9CC0-465A-AB04-996F0238E80A}" dt="2021-11-08T21:01:50.705" v="3271" actId="20577"/>
          <ac:spMkLst>
            <pc:docMk/>
            <pc:sldMk cId="3955317007" sldId="268"/>
            <ac:spMk id="3" creationId="{0CA51898-7996-4728-A416-F485EB2BF734}"/>
          </ac:spMkLst>
        </pc:spChg>
      </pc:sldChg>
      <pc:sldChg chg="modSp new del mod">
        <pc:chgData name="Katie Johnston" userId="a8803450-7667-44c1-ac00-9653f319424f" providerId="ADAL" clId="{61DBC332-9CC0-465A-AB04-996F0238E80A}" dt="2021-11-08T21:11:50.058" v="3409" actId="47"/>
        <pc:sldMkLst>
          <pc:docMk/>
          <pc:sldMk cId="1176666163" sldId="269"/>
        </pc:sldMkLst>
        <pc:spChg chg="mod">
          <ac:chgData name="Katie Johnston" userId="a8803450-7667-44c1-ac00-9653f319424f" providerId="ADAL" clId="{61DBC332-9CC0-465A-AB04-996F0238E80A}" dt="2021-11-08T21:11:24.002" v="3404" actId="20577"/>
          <ac:spMkLst>
            <pc:docMk/>
            <pc:sldMk cId="1176666163" sldId="269"/>
            <ac:spMk id="2" creationId="{2489964D-68C8-4895-8573-DA1C5EFDA724}"/>
          </ac:spMkLst>
        </pc:spChg>
        <pc:spChg chg="mod">
          <ac:chgData name="Katie Johnston" userId="a8803450-7667-44c1-ac00-9653f319424f" providerId="ADAL" clId="{61DBC332-9CC0-465A-AB04-996F0238E80A}" dt="2021-11-08T21:11:37.230" v="3408"/>
          <ac:spMkLst>
            <pc:docMk/>
            <pc:sldMk cId="1176666163" sldId="269"/>
            <ac:spMk id="3" creationId="{BBEAD063-D046-47DB-A677-AB338C24A87D}"/>
          </ac:spMkLst>
        </pc:spChg>
      </pc:sldChg>
      <pc:sldChg chg="addSp delSp modSp new mod">
        <pc:chgData name="Katie Johnston" userId="a8803450-7667-44c1-ac00-9653f319424f" providerId="ADAL" clId="{61DBC332-9CC0-465A-AB04-996F0238E80A}" dt="2021-11-15T21:43:18.011" v="3570" actId="14100"/>
        <pc:sldMkLst>
          <pc:docMk/>
          <pc:sldMk cId="3899633860" sldId="269"/>
        </pc:sldMkLst>
        <pc:spChg chg="del">
          <ac:chgData name="Katie Johnston" userId="a8803450-7667-44c1-ac00-9653f319424f" providerId="ADAL" clId="{61DBC332-9CC0-465A-AB04-996F0238E80A}" dt="2021-11-15T05:13:52.277" v="3456"/>
          <ac:spMkLst>
            <pc:docMk/>
            <pc:sldMk cId="3899633860" sldId="269"/>
            <ac:spMk id="3" creationId="{D70ACAFB-5BB2-45C2-AB17-8EE3AE032552}"/>
          </ac:spMkLst>
        </pc:spChg>
        <pc:spChg chg="add mod">
          <ac:chgData name="Katie Johnston" userId="a8803450-7667-44c1-ac00-9653f319424f" providerId="ADAL" clId="{61DBC332-9CC0-465A-AB04-996F0238E80A}" dt="2021-11-15T21:43:18.011" v="3570" actId="14100"/>
          <ac:spMkLst>
            <pc:docMk/>
            <pc:sldMk cId="3899633860" sldId="269"/>
            <ac:spMk id="4" creationId="{4322453E-A293-4895-B5D0-D593488D5A33}"/>
          </ac:spMkLst>
        </pc:spChg>
        <pc:picChg chg="add del mod">
          <ac:chgData name="Katie Johnston" userId="a8803450-7667-44c1-ac00-9653f319424f" providerId="ADAL" clId="{61DBC332-9CC0-465A-AB04-996F0238E80A}" dt="2021-11-15T05:12:39.773" v="3450" actId="478"/>
          <ac:picMkLst>
            <pc:docMk/>
            <pc:sldMk cId="3899633860" sldId="269"/>
            <ac:picMk id="1026" creationId="{493F0A6C-31B9-4748-A359-AD194D762EA1}"/>
          </ac:picMkLst>
        </pc:picChg>
        <pc:picChg chg="add mod">
          <ac:chgData name="Katie Johnston" userId="a8803450-7667-44c1-ac00-9653f319424f" providerId="ADAL" clId="{61DBC332-9CC0-465A-AB04-996F0238E80A}" dt="2021-11-15T05:14:10.348" v="3463" actId="1076"/>
          <ac:picMkLst>
            <pc:docMk/>
            <pc:sldMk cId="3899633860" sldId="269"/>
            <ac:picMk id="1028" creationId="{5FFF0767-C638-4B99-AB4D-6CCDF73F3105}"/>
          </ac:picMkLst>
        </pc:picChg>
        <pc:picChg chg="add mod">
          <ac:chgData name="Katie Johnston" userId="a8803450-7667-44c1-ac00-9653f319424f" providerId="ADAL" clId="{61DBC332-9CC0-465A-AB04-996F0238E80A}" dt="2021-11-15T05:14:07.972" v="3462" actId="1076"/>
          <ac:picMkLst>
            <pc:docMk/>
            <pc:sldMk cId="3899633860" sldId="269"/>
            <ac:picMk id="1030" creationId="{1B4463A6-06F2-4E52-93A8-DEC71A291511}"/>
          </ac:picMkLst>
        </pc:picChg>
        <pc:picChg chg="add mod">
          <ac:chgData name="Katie Johnston" userId="a8803450-7667-44c1-ac00-9653f319424f" providerId="ADAL" clId="{61DBC332-9CC0-465A-AB04-996F0238E80A}" dt="2021-11-15T05:14:06.589" v="3461" actId="1076"/>
          <ac:picMkLst>
            <pc:docMk/>
            <pc:sldMk cId="3899633860" sldId="269"/>
            <ac:picMk id="1032" creationId="{3F877B9E-2AC8-47EB-87CB-9084E5C4AD30}"/>
          </ac:picMkLst>
        </pc:picChg>
        <pc:picChg chg="add mod">
          <ac:chgData name="Katie Johnston" userId="a8803450-7667-44c1-ac00-9653f319424f" providerId="ADAL" clId="{61DBC332-9CC0-465A-AB04-996F0238E80A}" dt="2021-11-15T05:14:04.579" v="3460" actId="1076"/>
          <ac:picMkLst>
            <pc:docMk/>
            <pc:sldMk cId="3899633860" sldId="269"/>
            <ac:picMk id="1034" creationId="{DA8B53CA-AA2A-4E01-ABE3-A6255ECBE694}"/>
          </ac:picMkLst>
        </pc:picChg>
        <pc:picChg chg="add mod">
          <ac:chgData name="Katie Johnston" userId="a8803450-7667-44c1-ac00-9653f319424f" providerId="ADAL" clId="{61DBC332-9CC0-465A-AB04-996F0238E80A}" dt="2021-11-15T05:14:16.280" v="3465" actId="1076"/>
          <ac:picMkLst>
            <pc:docMk/>
            <pc:sldMk cId="3899633860" sldId="269"/>
            <ac:picMk id="1036" creationId="{12E79758-FDD6-429B-9025-536938A855D1}"/>
          </ac:picMkLst>
        </pc:picChg>
      </pc:sldChg>
      <pc:sldChg chg="addSp modSp new mod">
        <pc:chgData name="Katie Johnston" userId="a8803450-7667-44c1-ac00-9653f319424f" providerId="ADAL" clId="{61DBC332-9CC0-465A-AB04-996F0238E80A}" dt="2021-11-15T21:47:55.321" v="3654" actId="1076"/>
        <pc:sldMkLst>
          <pc:docMk/>
          <pc:sldMk cId="3518478720" sldId="270"/>
        </pc:sldMkLst>
        <pc:spChg chg="add mod">
          <ac:chgData name="Katie Johnston" userId="a8803450-7667-44c1-ac00-9653f319424f" providerId="ADAL" clId="{61DBC332-9CC0-465A-AB04-996F0238E80A}" dt="2021-11-15T21:43:49.044" v="3644" actId="14100"/>
          <ac:spMkLst>
            <pc:docMk/>
            <pc:sldMk cId="3518478720" sldId="270"/>
            <ac:spMk id="4" creationId="{5F030A27-A091-45AF-B984-548ECC1E0F67}"/>
          </ac:spMkLst>
        </pc:spChg>
        <pc:picChg chg="add mod">
          <ac:chgData name="Katie Johnston" userId="a8803450-7667-44c1-ac00-9653f319424f" providerId="ADAL" clId="{61DBC332-9CC0-465A-AB04-996F0238E80A}" dt="2021-11-15T21:47:54.072" v="3653" actId="1076"/>
          <ac:picMkLst>
            <pc:docMk/>
            <pc:sldMk cId="3518478720" sldId="270"/>
            <ac:picMk id="2050" creationId="{E0165167-A47A-4F0E-AE39-04A50D2FFB65}"/>
          </ac:picMkLst>
        </pc:picChg>
        <pc:picChg chg="add mod">
          <ac:chgData name="Katie Johnston" userId="a8803450-7667-44c1-ac00-9653f319424f" providerId="ADAL" clId="{61DBC332-9CC0-465A-AB04-996F0238E80A}" dt="2021-11-15T21:47:48.617" v="3650" actId="1076"/>
          <ac:picMkLst>
            <pc:docMk/>
            <pc:sldMk cId="3518478720" sldId="270"/>
            <ac:picMk id="2052" creationId="{CF16760B-9F78-491B-AD4C-D847A49B2A1A}"/>
          </ac:picMkLst>
        </pc:picChg>
        <pc:picChg chg="add mod">
          <ac:chgData name="Katie Johnston" userId="a8803450-7667-44c1-ac00-9653f319424f" providerId="ADAL" clId="{61DBC332-9CC0-465A-AB04-996F0238E80A}" dt="2021-11-15T21:47:50.208" v="3651" actId="1076"/>
          <ac:picMkLst>
            <pc:docMk/>
            <pc:sldMk cId="3518478720" sldId="270"/>
            <ac:picMk id="2054" creationId="{A0AF4ADA-B5E0-4CD5-85A4-451433303D17}"/>
          </ac:picMkLst>
        </pc:picChg>
        <pc:picChg chg="add mod">
          <ac:chgData name="Katie Johnston" userId="a8803450-7667-44c1-ac00-9653f319424f" providerId="ADAL" clId="{61DBC332-9CC0-465A-AB04-996F0238E80A}" dt="2021-11-15T21:47:46.033" v="3649" actId="1076"/>
          <ac:picMkLst>
            <pc:docMk/>
            <pc:sldMk cId="3518478720" sldId="270"/>
            <ac:picMk id="2056" creationId="{B0523661-F1AA-4DC8-B4C2-CC2C877634E0}"/>
          </ac:picMkLst>
        </pc:picChg>
        <pc:picChg chg="add mod">
          <ac:chgData name="Katie Johnston" userId="a8803450-7667-44c1-ac00-9653f319424f" providerId="ADAL" clId="{61DBC332-9CC0-465A-AB04-996F0238E80A}" dt="2021-11-15T21:47:52.153" v="3652" actId="1076"/>
          <ac:picMkLst>
            <pc:docMk/>
            <pc:sldMk cId="3518478720" sldId="270"/>
            <ac:picMk id="2058" creationId="{29657A41-6660-447D-B50D-C0DFE46C5055}"/>
          </ac:picMkLst>
        </pc:picChg>
        <pc:picChg chg="add mod">
          <ac:chgData name="Katie Johnston" userId="a8803450-7667-44c1-ac00-9653f319424f" providerId="ADAL" clId="{61DBC332-9CC0-465A-AB04-996F0238E80A}" dt="2021-11-15T21:47:55.321" v="3654" actId="1076"/>
          <ac:picMkLst>
            <pc:docMk/>
            <pc:sldMk cId="3518478720" sldId="270"/>
            <ac:picMk id="2060" creationId="{E2E319B7-0AA5-4324-B9BB-F2A5A2B20144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23T22:10:55.327" v="4189" actId="20577"/>
        <pc:sldMkLst>
          <pc:docMk/>
          <pc:sldMk cId="138169588" sldId="271"/>
        </pc:sldMkLst>
        <pc:spChg chg="mod">
          <ac:chgData name="Katie Johnston" userId="a8803450-7667-44c1-ac00-9653f319424f" providerId="ADAL" clId="{61DBC332-9CC0-465A-AB04-996F0238E80A}" dt="2021-11-23T22:10:55.327" v="4189" actId="20577"/>
          <ac:spMkLst>
            <pc:docMk/>
            <pc:sldMk cId="138169588" sldId="271"/>
            <ac:spMk id="2" creationId="{3834C1CA-E5AB-462E-9D17-BF25277EADFC}"/>
          </ac:spMkLst>
        </pc:spChg>
        <pc:spChg chg="del mod">
          <ac:chgData name="Katie Johnston" userId="a8803450-7667-44c1-ac00-9653f319424f" providerId="ADAL" clId="{61DBC332-9CC0-465A-AB04-996F0238E80A}" dt="2021-11-16T04:27:21.968" v="3664" actId="478"/>
          <ac:spMkLst>
            <pc:docMk/>
            <pc:sldMk cId="138169588" sldId="271"/>
            <ac:spMk id="3" creationId="{9A87AFC4-9511-4F93-BDE2-A83D0AB108C4}"/>
          </ac:spMkLst>
        </pc:spChg>
        <pc:spChg chg="add mod">
          <ac:chgData name="Katie Johnston" userId="a8803450-7667-44c1-ac00-9653f319424f" providerId="ADAL" clId="{61DBC332-9CC0-465A-AB04-996F0238E80A}" dt="2021-11-16T04:28:11.409" v="3809" actId="20577"/>
          <ac:spMkLst>
            <pc:docMk/>
            <pc:sldMk cId="138169588" sldId="271"/>
            <ac:spMk id="4" creationId="{512EA58A-50CF-4D0B-B065-79D980E57679}"/>
          </ac:spMkLst>
        </pc:spChg>
        <pc:picChg chg="add mod">
          <ac:chgData name="Katie Johnston" userId="a8803450-7667-44c1-ac00-9653f319424f" providerId="ADAL" clId="{61DBC332-9CC0-465A-AB04-996F0238E80A}" dt="2021-11-16T04:25:50.002" v="3659" actId="1076"/>
          <ac:picMkLst>
            <pc:docMk/>
            <pc:sldMk cId="138169588" sldId="271"/>
            <ac:picMk id="1026" creationId="{157D45BA-1248-4BE8-9695-8094B187CC85}"/>
          </ac:picMkLst>
        </pc:picChg>
        <pc:picChg chg="add mod">
          <ac:chgData name="Katie Johnston" userId="a8803450-7667-44c1-ac00-9653f319424f" providerId="ADAL" clId="{61DBC332-9CC0-465A-AB04-996F0238E80A}" dt="2021-11-16T04:25:54.537" v="3661" actId="1076"/>
          <ac:picMkLst>
            <pc:docMk/>
            <pc:sldMk cId="138169588" sldId="271"/>
            <ac:picMk id="1028" creationId="{7B1344DF-1F7C-424D-A61B-785FD54F069F}"/>
          </ac:picMkLst>
        </pc:picChg>
        <pc:picChg chg="add mod">
          <ac:chgData name="Katie Johnston" userId="a8803450-7667-44c1-ac00-9653f319424f" providerId="ADAL" clId="{61DBC332-9CC0-465A-AB04-996F0238E80A}" dt="2021-11-16T04:25:55.958" v="3662" actId="1076"/>
          <ac:picMkLst>
            <pc:docMk/>
            <pc:sldMk cId="138169588" sldId="271"/>
            <ac:picMk id="1030" creationId="{F14C999F-25C3-4F70-86E8-126837228989}"/>
          </ac:picMkLst>
        </pc:picChg>
      </pc:sldChg>
      <pc:sldChg chg="addSp delSp modSp add mod">
        <pc:chgData name="Katie Johnston" userId="a8803450-7667-44c1-ac00-9653f319424f" providerId="ADAL" clId="{61DBC332-9CC0-465A-AB04-996F0238E80A}" dt="2021-11-22T16:50:15.825" v="3935" actId="1076"/>
        <pc:sldMkLst>
          <pc:docMk/>
          <pc:sldMk cId="1752785934" sldId="272"/>
        </pc:sldMkLst>
        <pc:spChg chg="mod">
          <ac:chgData name="Katie Johnston" userId="a8803450-7667-44c1-ac00-9653f319424f" providerId="ADAL" clId="{61DBC332-9CC0-465A-AB04-996F0238E80A}" dt="2021-11-16T17:56:16.591" v="3868" actId="20577"/>
          <ac:spMkLst>
            <pc:docMk/>
            <pc:sldMk cId="1752785934" sldId="272"/>
            <ac:spMk id="2" creationId="{3834C1CA-E5AB-462E-9D17-BF25277EADFC}"/>
          </ac:spMkLst>
        </pc:spChg>
        <pc:picChg chg="add del mod">
          <ac:chgData name="Katie Johnston" userId="a8803450-7667-44c1-ac00-9653f319424f" providerId="ADAL" clId="{61DBC332-9CC0-465A-AB04-996F0238E80A}" dt="2021-11-22T16:41:12.104" v="3899" actId="478"/>
          <ac:picMkLst>
            <pc:docMk/>
            <pc:sldMk cId="1752785934" sldId="272"/>
            <ac:picMk id="5" creationId="{8DEF43DC-BC54-4E5B-A10C-80D3D387BCB6}"/>
          </ac:picMkLst>
        </pc:picChg>
        <pc:picChg chg="add del mod">
          <ac:chgData name="Katie Johnston" userId="a8803450-7667-44c1-ac00-9653f319424f" providerId="ADAL" clId="{61DBC332-9CC0-465A-AB04-996F0238E80A}" dt="2021-11-22T16:43:43.277" v="3912" actId="478"/>
          <ac:picMkLst>
            <pc:docMk/>
            <pc:sldMk cId="1752785934" sldId="272"/>
            <ac:picMk id="6" creationId="{6E03AEA1-5796-44E1-B59F-AB33210A3733}"/>
          </ac:picMkLst>
        </pc:picChg>
        <pc:picChg chg="add mod">
          <ac:chgData name="Katie Johnston" userId="a8803450-7667-44c1-ac00-9653f319424f" providerId="ADAL" clId="{61DBC332-9CC0-465A-AB04-996F0238E80A}" dt="2021-11-22T16:43:46.034" v="3914" actId="1076"/>
          <ac:picMkLst>
            <pc:docMk/>
            <pc:sldMk cId="1752785934" sldId="272"/>
            <ac:picMk id="8" creationId="{47DD33B9-C290-45EA-ABF8-51D1A4F86684}"/>
          </ac:picMkLst>
        </pc:picChg>
        <pc:picChg chg="del mod">
          <ac:chgData name="Katie Johnston" userId="a8803450-7667-44c1-ac00-9653f319424f" providerId="ADAL" clId="{61DBC332-9CC0-465A-AB04-996F0238E80A}" dt="2021-11-16T17:56:22.418" v="3870" actId="478"/>
          <ac:picMkLst>
            <pc:docMk/>
            <pc:sldMk cId="1752785934" sldId="272"/>
            <ac:picMk id="1026" creationId="{157D45BA-1248-4BE8-9695-8094B187CC85}"/>
          </ac:picMkLst>
        </pc:picChg>
        <pc:picChg chg="add del mod">
          <ac:chgData name="Katie Johnston" userId="a8803450-7667-44c1-ac00-9653f319424f" providerId="ADAL" clId="{61DBC332-9CC0-465A-AB04-996F0238E80A}" dt="2021-11-22T16:43:02.391" v="3903" actId="478"/>
          <ac:picMkLst>
            <pc:docMk/>
            <pc:sldMk cId="1752785934" sldId="272"/>
            <ac:picMk id="1026" creationId="{F6193C17-BCFB-4F3B-89E5-A43AF2A334F1}"/>
          </ac:picMkLst>
        </pc:picChg>
        <pc:picChg chg="add del mod">
          <ac:chgData name="Katie Johnston" userId="a8803450-7667-44c1-ac00-9653f319424f" providerId="ADAL" clId="{61DBC332-9CC0-465A-AB04-996F0238E80A}" dt="2021-11-22T16:43:13.922" v="3906" actId="478"/>
          <ac:picMkLst>
            <pc:docMk/>
            <pc:sldMk cId="1752785934" sldId="272"/>
            <ac:picMk id="1028" creationId="{73126185-75A3-4C72-A084-5CAA7D0465B9}"/>
          </ac:picMkLst>
        </pc:picChg>
        <pc:picChg chg="del">
          <ac:chgData name="Katie Johnston" userId="a8803450-7667-44c1-ac00-9653f319424f" providerId="ADAL" clId="{61DBC332-9CC0-465A-AB04-996F0238E80A}" dt="2021-11-16T17:56:25.718" v="3873" actId="478"/>
          <ac:picMkLst>
            <pc:docMk/>
            <pc:sldMk cId="1752785934" sldId="272"/>
            <ac:picMk id="1028" creationId="{7B1344DF-1F7C-424D-A61B-785FD54F069F}"/>
          </ac:picMkLst>
        </pc:picChg>
        <pc:picChg chg="add del mod">
          <ac:chgData name="Katie Johnston" userId="a8803450-7667-44c1-ac00-9653f319424f" providerId="ADAL" clId="{61DBC332-9CC0-465A-AB04-996F0238E80A}" dt="2021-11-22T16:43:24.330" v="3909" actId="478"/>
          <ac:picMkLst>
            <pc:docMk/>
            <pc:sldMk cId="1752785934" sldId="272"/>
            <ac:picMk id="1030" creationId="{ED12DDC8-FEF7-441F-8356-1FA7F1F05A70}"/>
          </ac:picMkLst>
        </pc:picChg>
        <pc:picChg chg="del">
          <ac:chgData name="Katie Johnston" userId="a8803450-7667-44c1-ac00-9653f319424f" providerId="ADAL" clId="{61DBC332-9CC0-465A-AB04-996F0238E80A}" dt="2021-11-16T17:56:26.223" v="3874" actId="478"/>
          <ac:picMkLst>
            <pc:docMk/>
            <pc:sldMk cId="1752785934" sldId="272"/>
            <ac:picMk id="1030" creationId="{F14C999F-25C3-4F70-86E8-126837228989}"/>
          </ac:picMkLst>
        </pc:picChg>
        <pc:picChg chg="add mod">
          <ac:chgData name="Katie Johnston" userId="a8803450-7667-44c1-ac00-9653f319424f" providerId="ADAL" clId="{61DBC332-9CC0-465A-AB04-996F0238E80A}" dt="2021-11-22T16:43:05.793" v="3905" actId="1076"/>
          <ac:picMkLst>
            <pc:docMk/>
            <pc:sldMk cId="1752785934" sldId="272"/>
            <ac:picMk id="1032" creationId="{F7DABFF9-FBC0-4759-954D-ACBC89D44FBE}"/>
          </ac:picMkLst>
        </pc:picChg>
        <pc:picChg chg="add mod">
          <ac:chgData name="Katie Johnston" userId="a8803450-7667-44c1-ac00-9653f319424f" providerId="ADAL" clId="{61DBC332-9CC0-465A-AB04-996F0238E80A}" dt="2021-11-22T16:43:18.035" v="3908" actId="1076"/>
          <ac:picMkLst>
            <pc:docMk/>
            <pc:sldMk cId="1752785934" sldId="272"/>
            <ac:picMk id="1034" creationId="{DD42B900-6B82-4B26-9C1D-80522B70C76A}"/>
          </ac:picMkLst>
        </pc:picChg>
        <pc:picChg chg="add del mod">
          <ac:chgData name="Katie Johnston" userId="a8803450-7667-44c1-ac00-9653f319424f" providerId="ADAL" clId="{61DBC332-9CC0-465A-AB04-996F0238E80A}" dt="2021-11-22T16:50:10.134" v="3933" actId="478"/>
          <ac:picMkLst>
            <pc:docMk/>
            <pc:sldMk cId="1752785934" sldId="272"/>
            <ac:picMk id="1036" creationId="{687E0D59-37DA-46E2-9130-A4FD2E72873F}"/>
          </ac:picMkLst>
        </pc:picChg>
        <pc:picChg chg="add del mod">
          <ac:chgData name="Katie Johnston" userId="a8803450-7667-44c1-ac00-9653f319424f" providerId="ADAL" clId="{61DBC332-9CC0-465A-AB04-996F0238E80A}" dt="2021-11-22T16:46:51.447" v="3919"/>
          <ac:picMkLst>
            <pc:docMk/>
            <pc:sldMk cId="1752785934" sldId="272"/>
            <ac:picMk id="1038" creationId="{29D1F445-6D3C-416D-9C3A-445E49FA31AA}"/>
          </ac:picMkLst>
        </pc:picChg>
        <pc:picChg chg="add mod">
          <ac:chgData name="Katie Johnston" userId="a8803450-7667-44c1-ac00-9653f319424f" providerId="ADAL" clId="{61DBC332-9CC0-465A-AB04-996F0238E80A}" dt="2021-11-22T16:50:15.825" v="3935" actId="1076"/>
          <ac:picMkLst>
            <pc:docMk/>
            <pc:sldMk cId="1752785934" sldId="272"/>
            <ac:picMk id="1040" creationId="{5A0B13DF-89D4-4BCB-A253-3FA3036054C8}"/>
          </ac:picMkLst>
        </pc:picChg>
        <pc:picChg chg="add del mod">
          <ac:chgData name="Katie Johnston" userId="a8803450-7667-44c1-ac00-9653f319424f" providerId="ADAL" clId="{61DBC332-9CC0-465A-AB04-996F0238E80A}" dt="2021-11-22T16:40:14.051" v="3890" actId="478"/>
          <ac:picMkLst>
            <pc:docMk/>
            <pc:sldMk cId="1752785934" sldId="272"/>
            <ac:picMk id="2050" creationId="{44AFB4A5-44B6-4E85-8433-4B606A23BB06}"/>
          </ac:picMkLst>
        </pc:picChg>
        <pc:picChg chg="add del mod">
          <ac:chgData name="Katie Johnston" userId="a8803450-7667-44c1-ac00-9653f319424f" providerId="ADAL" clId="{61DBC332-9CC0-465A-AB04-996F0238E80A}" dt="2021-11-22T16:40:26.733" v="3893" actId="478"/>
          <ac:picMkLst>
            <pc:docMk/>
            <pc:sldMk cId="1752785934" sldId="272"/>
            <ac:picMk id="2052" creationId="{3BF1DAEE-3DF1-424E-AF72-E89C1DEA6041}"/>
          </ac:picMkLst>
        </pc:picChg>
        <pc:picChg chg="add del mod">
          <ac:chgData name="Katie Johnston" userId="a8803450-7667-44c1-ac00-9653f319424f" providerId="ADAL" clId="{61DBC332-9CC0-465A-AB04-996F0238E80A}" dt="2021-11-22T16:40:40.058" v="3896" actId="478"/>
          <ac:picMkLst>
            <pc:docMk/>
            <pc:sldMk cId="1752785934" sldId="272"/>
            <ac:picMk id="2054" creationId="{4545C6FA-08BE-429B-B70C-1EB0A862C189}"/>
          </ac:picMkLst>
        </pc:picChg>
      </pc:sldChg>
      <pc:sldChg chg="addSp modSp new del">
        <pc:chgData name="Katie Johnston" userId="a8803450-7667-44c1-ac00-9653f319424f" providerId="ADAL" clId="{61DBC332-9CC0-465A-AB04-996F0238E80A}" dt="2021-11-22T16:50:31.053" v="3936" actId="47"/>
        <pc:sldMkLst>
          <pc:docMk/>
          <pc:sldMk cId="481864932" sldId="273"/>
        </pc:sldMkLst>
        <pc:picChg chg="add mod">
          <ac:chgData name="Katie Johnston" userId="a8803450-7667-44c1-ac00-9653f319424f" providerId="ADAL" clId="{61DBC332-9CC0-465A-AB04-996F0238E80A}" dt="2021-11-16T18:27:26.514" v="3887" actId="1076"/>
          <ac:picMkLst>
            <pc:docMk/>
            <pc:sldMk cId="481864932" sldId="273"/>
            <ac:picMk id="3074" creationId="{AE52B057-F1D9-444C-A492-E53839D054CE}"/>
          </ac:picMkLst>
        </pc:picChg>
        <pc:picChg chg="add mod">
          <ac:chgData name="Katie Johnston" userId="a8803450-7667-44c1-ac00-9653f319424f" providerId="ADAL" clId="{61DBC332-9CC0-465A-AB04-996F0238E80A}" dt="2021-11-16T18:27:35.560" v="3889" actId="1076"/>
          <ac:picMkLst>
            <pc:docMk/>
            <pc:sldMk cId="481864932" sldId="273"/>
            <ac:picMk id="3076" creationId="{E00F9A14-4A6B-4C39-86CC-D53A149BBF68}"/>
          </ac:picMkLst>
        </pc:picChg>
      </pc:sldChg>
      <pc:sldChg chg="addSp modSp new mod">
        <pc:chgData name="Katie Johnston" userId="a8803450-7667-44c1-ac00-9653f319424f" providerId="ADAL" clId="{61DBC332-9CC0-465A-AB04-996F0238E80A}" dt="2021-11-23T22:12:58.637" v="4265" actId="20577"/>
        <pc:sldMkLst>
          <pc:docMk/>
          <pc:sldMk cId="2197289349" sldId="274"/>
        </pc:sldMkLst>
        <pc:spChg chg="add mod">
          <ac:chgData name="Katie Johnston" userId="a8803450-7667-44c1-ac00-9653f319424f" providerId="ADAL" clId="{61DBC332-9CC0-465A-AB04-996F0238E80A}" dt="2021-11-23T22:12:58.637" v="4265" actId="20577"/>
          <ac:spMkLst>
            <pc:docMk/>
            <pc:sldMk cId="2197289349" sldId="274"/>
            <ac:spMk id="10" creationId="{948D73AB-D515-463A-B79D-F090E592E0BB}"/>
          </ac:spMkLst>
        </pc:spChg>
        <pc:picChg chg="add mod">
          <ac:chgData name="Katie Johnston" userId="a8803450-7667-44c1-ac00-9653f319424f" providerId="ADAL" clId="{61DBC332-9CC0-465A-AB04-996F0238E80A}" dt="2021-11-22T16:47:25.617" v="3924" actId="1076"/>
          <ac:picMkLst>
            <pc:docMk/>
            <pc:sldMk cId="2197289349" sldId="274"/>
            <ac:picMk id="5" creationId="{6960F218-AAAE-4C64-AB63-3ECA92020FA1}"/>
          </ac:picMkLst>
        </pc:picChg>
        <pc:picChg chg="add mod">
          <ac:chgData name="Katie Johnston" userId="a8803450-7667-44c1-ac00-9653f319424f" providerId="ADAL" clId="{61DBC332-9CC0-465A-AB04-996F0238E80A}" dt="2021-11-22T16:49:19.400" v="3929" actId="1076"/>
          <ac:picMkLst>
            <pc:docMk/>
            <pc:sldMk cId="2197289349" sldId="274"/>
            <ac:picMk id="7" creationId="{0BFD910F-80E2-40C1-9D62-3CE1B0265B3D}"/>
          </ac:picMkLst>
        </pc:picChg>
        <pc:picChg chg="add mod">
          <ac:chgData name="Katie Johnston" userId="a8803450-7667-44c1-ac00-9653f319424f" providerId="ADAL" clId="{61DBC332-9CC0-465A-AB04-996F0238E80A}" dt="2021-11-22T16:49:38.649" v="3932" actId="1076"/>
          <ac:picMkLst>
            <pc:docMk/>
            <pc:sldMk cId="2197289349" sldId="274"/>
            <ac:picMk id="9" creationId="{D28BFABE-4522-4C17-94BA-C327CFB8D6ED}"/>
          </ac:picMkLst>
        </pc:picChg>
        <pc:picChg chg="add mod">
          <ac:chgData name="Katie Johnston" userId="a8803450-7667-44c1-ac00-9653f319424f" providerId="ADAL" clId="{61DBC332-9CC0-465A-AB04-996F0238E80A}" dt="2021-11-22T16:47:07.449" v="3922" actId="1076"/>
          <ac:picMkLst>
            <pc:docMk/>
            <pc:sldMk cId="2197289349" sldId="274"/>
            <ac:picMk id="2050" creationId="{F184D733-426C-4F19-B742-E6AAD33585EF}"/>
          </ac:picMkLst>
        </pc:picChg>
        <pc:picChg chg="add mod">
          <ac:chgData name="Katie Johnston" userId="a8803450-7667-44c1-ac00-9653f319424f" providerId="ADAL" clId="{61DBC332-9CC0-465A-AB04-996F0238E80A}" dt="2021-11-22T16:49:22.127" v="3930" actId="1076"/>
          <ac:picMkLst>
            <pc:docMk/>
            <pc:sldMk cId="2197289349" sldId="274"/>
            <ac:picMk id="2052" creationId="{EDF8FCE7-DFF6-41FF-B536-613EF32273AC}"/>
          </ac:picMkLst>
        </pc:picChg>
      </pc:sldChg>
      <pc:sldChg chg="new">
        <pc:chgData name="Katie Johnston" userId="a8803450-7667-44c1-ac00-9653f319424f" providerId="ADAL" clId="{61DBC332-9CC0-465A-AB04-996F0238E80A}" dt="2021-11-23T22:08:54.224" v="4005" actId="680"/>
        <pc:sldMkLst>
          <pc:docMk/>
          <pc:sldMk cId="894359136" sldId="275"/>
        </pc:sldMkLst>
      </pc:sldChg>
      <pc:sldChg chg="addSp delSp modSp new mod">
        <pc:chgData name="Katie Johnston" userId="a8803450-7667-44c1-ac00-9653f319424f" providerId="ADAL" clId="{61DBC332-9CC0-465A-AB04-996F0238E80A}" dt="2021-11-23T22:10:31.286" v="4125" actId="20577"/>
        <pc:sldMkLst>
          <pc:docMk/>
          <pc:sldMk cId="2125532505" sldId="276"/>
        </pc:sldMkLst>
        <pc:spChg chg="mod">
          <ac:chgData name="Katie Johnston" userId="a8803450-7667-44c1-ac00-9653f319424f" providerId="ADAL" clId="{61DBC332-9CC0-465A-AB04-996F0238E80A}" dt="2021-11-23T22:10:31.286" v="4125" actId="20577"/>
          <ac:spMkLst>
            <pc:docMk/>
            <pc:sldMk cId="2125532505" sldId="276"/>
            <ac:spMk id="2" creationId="{E11AEAC0-69B8-432D-B6E6-9B2F4A3982BE}"/>
          </ac:spMkLst>
        </pc:spChg>
        <pc:spChg chg="del">
          <ac:chgData name="Katie Johnston" userId="a8803450-7667-44c1-ac00-9653f319424f" providerId="ADAL" clId="{61DBC332-9CC0-465A-AB04-996F0238E80A}" dt="2021-11-23T22:09:31.696" v="4072" actId="478"/>
          <ac:spMkLst>
            <pc:docMk/>
            <pc:sldMk cId="2125532505" sldId="276"/>
            <ac:spMk id="3" creationId="{5846BE70-477D-40FB-9FB5-4579578459A0}"/>
          </ac:spMkLst>
        </pc:spChg>
        <pc:picChg chg="add mod">
          <ac:chgData name="Katie Johnston" userId="a8803450-7667-44c1-ac00-9653f319424f" providerId="ADAL" clId="{61DBC332-9CC0-465A-AB04-996F0238E80A}" dt="2021-11-23T22:10:14.726" v="4081" actId="1076"/>
          <ac:picMkLst>
            <pc:docMk/>
            <pc:sldMk cId="2125532505" sldId="276"/>
            <ac:picMk id="5" creationId="{E5B5A0D1-29B9-48AC-AA51-15E56F5A2395}"/>
          </ac:picMkLst>
        </pc:picChg>
        <pc:picChg chg="add mod">
          <ac:chgData name="Katie Johnston" userId="a8803450-7667-44c1-ac00-9653f319424f" providerId="ADAL" clId="{61DBC332-9CC0-465A-AB04-996F0238E80A}" dt="2021-11-23T22:09:34.271" v="4074" actId="1076"/>
          <ac:picMkLst>
            <pc:docMk/>
            <pc:sldMk cId="2125532505" sldId="276"/>
            <ac:picMk id="3074" creationId="{A8B4411D-6E3E-492B-9AE0-D64EB8E132C1}"/>
          </ac:picMkLst>
        </pc:picChg>
        <pc:picChg chg="add mod">
          <ac:chgData name="Katie Johnston" userId="a8803450-7667-44c1-ac00-9653f319424f" providerId="ADAL" clId="{61DBC332-9CC0-465A-AB04-996F0238E80A}" dt="2021-11-23T22:09:56.364" v="4078" actId="1076"/>
          <ac:picMkLst>
            <pc:docMk/>
            <pc:sldMk cId="2125532505" sldId="276"/>
            <ac:picMk id="3076" creationId="{EDE0D2AE-148A-4A82-9103-711B39CA01A2}"/>
          </ac:picMkLst>
        </pc:picChg>
        <pc:picChg chg="add mod">
          <ac:chgData name="Katie Johnston" userId="a8803450-7667-44c1-ac00-9653f319424f" providerId="ADAL" clId="{61DBC332-9CC0-465A-AB04-996F0238E80A}" dt="2021-11-23T22:09:58.446" v="4079" actId="1076"/>
          <ac:picMkLst>
            <pc:docMk/>
            <pc:sldMk cId="2125532505" sldId="276"/>
            <ac:picMk id="3078" creationId="{5389807A-472D-437B-B694-A4625054755B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29T02:51:59.448" v="4477" actId="1076"/>
        <pc:sldMkLst>
          <pc:docMk/>
          <pc:sldMk cId="3815049402" sldId="277"/>
        </pc:sldMkLst>
        <pc:spChg chg="mod">
          <ac:chgData name="Katie Johnston" userId="a8803450-7667-44c1-ac00-9653f319424f" providerId="ADAL" clId="{61DBC332-9CC0-465A-AB04-996F0238E80A}" dt="2021-11-29T02:41:20.890" v="4295" actId="20577"/>
          <ac:spMkLst>
            <pc:docMk/>
            <pc:sldMk cId="3815049402" sldId="277"/>
            <ac:spMk id="2" creationId="{030C0213-310F-4C20-A6A5-592FEA990843}"/>
          </ac:spMkLst>
        </pc:spChg>
        <pc:spChg chg="del">
          <ac:chgData name="Katie Johnston" userId="a8803450-7667-44c1-ac00-9653f319424f" providerId="ADAL" clId="{61DBC332-9CC0-465A-AB04-996F0238E80A}" dt="2021-11-29T02:41:43.277" v="4296" actId="931"/>
          <ac:spMkLst>
            <pc:docMk/>
            <pc:sldMk cId="3815049402" sldId="277"/>
            <ac:spMk id="3" creationId="{FAA9F5BE-87DC-4F65-B85D-86F9E61BC878}"/>
          </ac:spMkLst>
        </pc:spChg>
        <pc:spChg chg="add mod">
          <ac:chgData name="Katie Johnston" userId="a8803450-7667-44c1-ac00-9653f319424f" providerId="ADAL" clId="{61DBC332-9CC0-465A-AB04-996F0238E80A}" dt="2021-11-29T02:48:22.710" v="4443" actId="1076"/>
          <ac:spMkLst>
            <pc:docMk/>
            <pc:sldMk cId="3815049402" sldId="277"/>
            <ac:spMk id="8" creationId="{47BE5D70-36F3-44F4-BE98-06134EBBB29C}"/>
          </ac:spMkLst>
        </pc:spChg>
        <pc:picChg chg="add mod">
          <ac:chgData name="Katie Johnston" userId="a8803450-7667-44c1-ac00-9653f319424f" providerId="ADAL" clId="{61DBC332-9CC0-465A-AB04-996F0238E80A}" dt="2021-11-29T02:41:48.435" v="4298" actId="1076"/>
          <ac:picMkLst>
            <pc:docMk/>
            <pc:sldMk cId="3815049402" sldId="277"/>
            <ac:picMk id="5" creationId="{242D06D8-A022-4F5C-8FF5-F0338025B83A}"/>
          </ac:picMkLst>
        </pc:picChg>
        <pc:picChg chg="add mod">
          <ac:chgData name="Katie Johnston" userId="a8803450-7667-44c1-ac00-9653f319424f" providerId="ADAL" clId="{61DBC332-9CC0-465A-AB04-996F0238E80A}" dt="2021-11-29T02:45:05.423" v="4300" actId="1076"/>
          <ac:picMkLst>
            <pc:docMk/>
            <pc:sldMk cId="3815049402" sldId="277"/>
            <ac:picMk id="7" creationId="{F1DC5DB4-8E94-4BCA-BB7E-E9E36429B130}"/>
          </ac:picMkLst>
        </pc:picChg>
        <pc:picChg chg="add del mod">
          <ac:chgData name="Katie Johnston" userId="a8803450-7667-44c1-ac00-9653f319424f" providerId="ADAL" clId="{61DBC332-9CC0-465A-AB04-996F0238E80A}" dt="2021-11-29T02:51:10.625" v="4463" actId="478"/>
          <ac:picMkLst>
            <pc:docMk/>
            <pc:sldMk cId="3815049402" sldId="277"/>
            <ac:picMk id="1026" creationId="{8A9556B8-684F-4A7E-B211-3250E8022B4C}"/>
          </ac:picMkLst>
        </pc:picChg>
        <pc:picChg chg="add del mod">
          <ac:chgData name="Katie Johnston" userId="a8803450-7667-44c1-ac00-9653f319424f" providerId="ADAL" clId="{61DBC332-9CC0-465A-AB04-996F0238E80A}" dt="2021-11-29T02:51:57.094" v="4475" actId="478"/>
          <ac:picMkLst>
            <pc:docMk/>
            <pc:sldMk cId="3815049402" sldId="277"/>
            <ac:picMk id="1028" creationId="{92E7F955-2184-4B10-9810-C46B5D1FE4C9}"/>
          </ac:picMkLst>
        </pc:picChg>
        <pc:picChg chg="add del mod">
          <ac:chgData name="Katie Johnston" userId="a8803450-7667-44c1-ac00-9653f319424f" providerId="ADAL" clId="{61DBC332-9CC0-465A-AB04-996F0238E80A}" dt="2021-11-29T02:49:06.958" v="4451" actId="21"/>
          <ac:picMkLst>
            <pc:docMk/>
            <pc:sldMk cId="3815049402" sldId="277"/>
            <ac:picMk id="1030" creationId="{76858ADA-CA0A-40B0-A2C8-52B1D308E13C}"/>
          </ac:picMkLst>
        </pc:picChg>
        <pc:picChg chg="add mod">
          <ac:chgData name="Katie Johnston" userId="a8803450-7667-44c1-ac00-9653f319424f" providerId="ADAL" clId="{61DBC332-9CC0-465A-AB04-996F0238E80A}" dt="2021-11-29T02:51:12.958" v="4465" actId="1076"/>
          <ac:picMkLst>
            <pc:docMk/>
            <pc:sldMk cId="3815049402" sldId="277"/>
            <ac:picMk id="1032" creationId="{CBCD5C4B-9BCB-4F97-B201-A048D70C27F7}"/>
          </ac:picMkLst>
        </pc:picChg>
        <pc:picChg chg="add mod">
          <ac:chgData name="Katie Johnston" userId="a8803450-7667-44c1-ac00-9653f319424f" providerId="ADAL" clId="{61DBC332-9CC0-465A-AB04-996F0238E80A}" dt="2021-11-29T02:51:59.448" v="4477" actId="1076"/>
          <ac:picMkLst>
            <pc:docMk/>
            <pc:sldMk cId="3815049402" sldId="277"/>
            <ac:picMk id="1034" creationId="{5C7F435E-E9DC-4EC7-85E4-276A980D3F35}"/>
          </ac:picMkLst>
        </pc:picChg>
      </pc:sldChg>
      <pc:sldChg chg="addSp delSp modSp new">
        <pc:chgData name="Katie Johnston" userId="a8803450-7667-44c1-ac00-9653f319424f" providerId="ADAL" clId="{61DBC332-9CC0-465A-AB04-996F0238E80A}" dt="2021-11-29T02:53:24.399" v="4486" actId="1076"/>
        <pc:sldMkLst>
          <pc:docMk/>
          <pc:sldMk cId="2272103577" sldId="278"/>
        </pc:sldMkLst>
        <pc:spChg chg="del">
          <ac:chgData name="Katie Johnston" userId="a8803450-7667-44c1-ac00-9653f319424f" providerId="ADAL" clId="{61DBC332-9CC0-465A-AB04-996F0238E80A}" dt="2021-11-29T02:53:10.850" v="4482"/>
          <ac:spMkLst>
            <pc:docMk/>
            <pc:sldMk cId="2272103577" sldId="278"/>
            <ac:spMk id="3" creationId="{6C1576B2-50B8-4A3A-9CDC-482CE68C85FE}"/>
          </ac:spMkLst>
        </pc:spChg>
        <pc:spChg chg="add del">
          <ac:chgData name="Katie Johnston" userId="a8803450-7667-44c1-ac00-9653f319424f" providerId="ADAL" clId="{61DBC332-9CC0-465A-AB04-996F0238E80A}" dt="2021-11-29T02:53:01.947" v="4481" actId="478"/>
          <ac:spMkLst>
            <pc:docMk/>
            <pc:sldMk cId="2272103577" sldId="278"/>
            <ac:spMk id="5" creationId="{1D500652-F3EB-45FF-93EC-3A3C580D8F3E}"/>
          </ac:spMkLst>
        </pc:spChg>
        <pc:spChg chg="add mod">
          <ac:chgData name="Katie Johnston" userId="a8803450-7667-44c1-ac00-9653f319424f" providerId="ADAL" clId="{61DBC332-9CC0-465A-AB04-996F0238E80A}" dt="2021-11-29T02:52:46.117" v="4480"/>
          <ac:spMkLst>
            <pc:docMk/>
            <pc:sldMk cId="2272103577" sldId="278"/>
            <ac:spMk id="8" creationId="{F59EA7A8-E48E-45E6-AE53-94F31CD609EF}"/>
          </ac:spMkLst>
        </pc:spChg>
        <pc:picChg chg="add del mod">
          <ac:chgData name="Katie Johnston" userId="a8803450-7667-44c1-ac00-9653f319424f" providerId="ADAL" clId="{61DBC332-9CC0-465A-AB04-996F0238E80A}" dt="2021-11-29T02:51:24.190" v="4466" actId="478"/>
          <ac:picMkLst>
            <pc:docMk/>
            <pc:sldMk cId="2272103577" sldId="278"/>
            <ac:picMk id="4" creationId="{5F0403FD-789C-4758-A386-A79D6E67B3CE}"/>
          </ac:picMkLst>
        </pc:picChg>
        <pc:picChg chg="add del mod">
          <ac:chgData name="Katie Johnston" userId="a8803450-7667-44c1-ac00-9653f319424f" providerId="ADAL" clId="{61DBC332-9CC0-465A-AB04-996F0238E80A}" dt="2021-11-29T02:51:06.390" v="4461" actId="478"/>
          <ac:picMkLst>
            <pc:docMk/>
            <pc:sldMk cId="2272103577" sldId="278"/>
            <ac:picMk id="6" creationId="{33CFAE82-9035-4E15-9DA9-10C1B019ED3D}"/>
          </ac:picMkLst>
        </pc:picChg>
        <pc:picChg chg="add del mod">
          <ac:chgData name="Katie Johnston" userId="a8803450-7667-44c1-ac00-9653f319424f" providerId="ADAL" clId="{61DBC332-9CC0-465A-AB04-996F0238E80A}" dt="2021-11-29T02:51:51.156" v="4472" actId="478"/>
          <ac:picMkLst>
            <pc:docMk/>
            <pc:sldMk cId="2272103577" sldId="278"/>
            <ac:picMk id="7" creationId="{F2C23155-85A4-499C-B701-9DDE2899F824}"/>
          </ac:picMkLst>
        </pc:picChg>
        <pc:picChg chg="add del mod">
          <ac:chgData name="Katie Johnston" userId="a8803450-7667-44c1-ac00-9653f319424f" providerId="ADAL" clId="{61DBC332-9CC0-465A-AB04-996F0238E80A}" dt="2021-11-29T02:51:40.525" v="4469" actId="478"/>
          <ac:picMkLst>
            <pc:docMk/>
            <pc:sldMk cId="2272103577" sldId="278"/>
            <ac:picMk id="2050" creationId="{1C5A3B8D-0E70-42AA-ABEC-2AB2497C5057}"/>
          </ac:picMkLst>
        </pc:picChg>
        <pc:picChg chg="add mod">
          <ac:chgData name="Katie Johnston" userId="a8803450-7667-44c1-ac00-9653f319424f" providerId="ADAL" clId="{61DBC332-9CC0-465A-AB04-996F0238E80A}" dt="2021-11-29T02:51:08.567" v="4462" actId="1076"/>
          <ac:picMkLst>
            <pc:docMk/>
            <pc:sldMk cId="2272103577" sldId="278"/>
            <ac:picMk id="2052" creationId="{42295FC8-5678-4078-9F64-776E562C14C8}"/>
          </ac:picMkLst>
        </pc:picChg>
        <pc:picChg chg="add del mod">
          <ac:chgData name="Katie Johnston" userId="a8803450-7667-44c1-ac00-9653f319424f" providerId="ADAL" clId="{61DBC332-9CC0-465A-AB04-996F0238E80A}" dt="2021-11-29T02:52:42.245" v="4478" actId="478"/>
          <ac:picMkLst>
            <pc:docMk/>
            <pc:sldMk cId="2272103577" sldId="278"/>
            <ac:picMk id="2054" creationId="{F47CDEBC-DA98-43D0-944F-A16FCCE0C588}"/>
          </ac:picMkLst>
        </pc:picChg>
        <pc:picChg chg="add mod">
          <ac:chgData name="Katie Johnston" userId="a8803450-7667-44c1-ac00-9653f319424f" providerId="ADAL" clId="{61DBC332-9CC0-465A-AB04-996F0238E80A}" dt="2021-11-29T02:53:24.399" v="4486" actId="1076"/>
          <ac:picMkLst>
            <pc:docMk/>
            <pc:sldMk cId="2272103577" sldId="278"/>
            <ac:picMk id="2056" creationId="{743AC6DB-02DA-4C75-86E7-870192E6F5D3}"/>
          </ac:picMkLst>
        </pc:picChg>
        <pc:picChg chg="add mod">
          <ac:chgData name="Katie Johnston" userId="a8803450-7667-44c1-ac00-9653f319424f" providerId="ADAL" clId="{61DBC332-9CC0-465A-AB04-996F0238E80A}" dt="2021-11-29T02:51:54.408" v="4474" actId="1076"/>
          <ac:picMkLst>
            <pc:docMk/>
            <pc:sldMk cId="2272103577" sldId="278"/>
            <ac:picMk id="2058" creationId="{C5C34951-A23B-48D0-B20B-4AF7E72F8B34}"/>
          </ac:picMkLst>
        </pc:picChg>
        <pc:picChg chg="add mod">
          <ac:chgData name="Katie Johnston" userId="a8803450-7667-44c1-ac00-9653f319424f" providerId="ADAL" clId="{61DBC332-9CC0-465A-AB04-996F0238E80A}" dt="2021-11-29T02:53:22.365" v="4485" actId="1076"/>
          <ac:picMkLst>
            <pc:docMk/>
            <pc:sldMk cId="2272103577" sldId="278"/>
            <ac:picMk id="2062" creationId="{C9B58A20-2E65-4D0D-B71A-A292458331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6310-6918-4683-A5F5-A8B69064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BA511-CBCC-41BC-BBAF-41CA0D1AB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2068B-1AF2-4B00-A5D7-4736DEF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A6D8-AD75-4544-8271-EF69D64F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8F3C-11D5-4C6A-BF5B-DD393453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6C52-2AF8-4DC3-9A1F-18CEA7F7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5327E-81CD-40C4-9D63-E2ADCCF65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EC78A-A1B6-4DA7-AE7C-FA950594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7CDAA-D343-4554-B570-3F0228DD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A970-A44A-4508-9D71-44579CCE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6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8B82CD-B659-4EBE-ACC1-802D6EE7C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4F186-5EEE-4A81-AA14-837614AEF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4CC-4ABD-4496-B97B-C85DED01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32B1-6CD4-47B4-AB3C-46ED2B89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C92F-847B-45C5-84A4-F472C38D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27F-2F11-40C7-8858-2F1F39D9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13A3-6B6A-453A-BD6A-0B0A8965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D0D3F-E313-483C-81FA-7544D7F9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E8D5-F68F-4FC5-9E55-8ADA808D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156-1E26-4371-8D51-6446A2C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5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1AD2-F3F5-4C21-A31A-4B0C6837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B1C27-CA73-41B0-9DDD-6C9A0D983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A6882-5236-4A1F-98C6-131F158F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D473-9132-4A3D-A02D-EADE8E0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B424-40B0-483B-AB2C-9C348591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68B8-4552-4225-B48F-2D136F20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FFAE-5199-4253-8CDB-08F04C18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A04BE-74CD-43E6-AC42-EF39DFC35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988B5-58FD-4981-9FB6-6DA91AA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F7879-98F1-45F9-9852-91B3936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94E80-68AA-43BC-8ECA-B31F56C1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4BA7-B92B-4B50-BAB9-4BCEB5FA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7D165-5E98-41B3-8B94-30641AB53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A8349-0965-48BC-AF77-E489759DD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3113F-E136-4578-912D-2553C975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E3A67-10DC-48F8-97D6-939E8AEDE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E84D5-B413-4571-8591-E9C0D9EE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E9B21-3CC3-4F5F-94C8-B3AFBF23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9972F3-8E22-43C2-9687-7B1DAB82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5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EF59-D265-42D1-910F-56BE5CF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53792-304C-4B19-A8E2-72C4FD3D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665CA-12FB-4D1A-8A29-3AB8C5C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E9B4-41D7-41D8-90D8-104216FC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DE33D-2E77-4AAD-BE98-D9DF2526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FB9F2-73D9-4F4A-B62F-0E9D952E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1FE1-EBAE-4BA1-91C5-4925B819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5072-C7B6-47C3-906B-C81ED2E4D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7102-03B5-43FC-BD4E-FAF939C9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73C40-2289-4507-AEE0-D16C9FEC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13EAF-7092-459E-BD8B-015ABF62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18EE-3CF7-476A-821C-B2ACAACF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979E-AD46-43B6-B19C-9141A030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327B-500D-4947-804A-83B9B2C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057C1-6CD3-4F6F-A037-31B9BA7FA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C36B7-6464-47FA-B376-13DFC40C0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08307-5F0E-4E0D-9322-72349EEF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122B1-A721-451E-93C8-D757768F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6581E-2E58-47E0-A7C1-D318CE4F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8D06F-F4C5-4FE1-924A-F8FAF06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9819-F0B1-47FA-AE69-EC23BB6C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4D8A9-E849-4F28-B9EB-FF839BC56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4981-0A11-44C4-8B2B-46D564B55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9995-030A-4800-9203-715EE2B77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477B-F31C-4545-879B-7F8EC305F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6888D-B77F-4266-B1C7-4F393BBFB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F2BD-B56B-40A7-ACCA-062D9F62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1646-27A2-4635-B927-0516887D7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458-2E34-4251-A6B4-41D9E718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fitting with just 1 input, it doesn’t seem to find as good of a 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1ACC8-B42B-437E-AF34-6EE467B83D91}"/>
              </a:ext>
            </a:extLst>
          </p:cNvPr>
          <p:cNvSpPr txBox="1"/>
          <p:nvPr/>
        </p:nvSpPr>
        <p:spPr>
          <a:xfrm>
            <a:off x="1097280" y="2631440"/>
            <a:ext cx="43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one input cos(w0*t)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A05D7CD-6D36-47A1-B167-7B42FCC88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37" y="2324773"/>
            <a:ext cx="3312681" cy="220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6D343-6B0C-4D78-9DDF-3CE42C4E228A}"/>
              </a:ext>
            </a:extLst>
          </p:cNvPr>
          <p:cNvSpPr txBox="1"/>
          <p:nvPr/>
        </p:nvSpPr>
        <p:spPr>
          <a:xfrm>
            <a:off x="6918961" y="1137920"/>
            <a:ext cx="295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fit with 4 inputs, three are cos(w0*t)</a:t>
            </a:r>
          </a:p>
          <a:p>
            <a:r>
              <a:rPr lang="en-US" dirty="0"/>
              <a:t>And 4</a:t>
            </a:r>
            <a:r>
              <a:rPr lang="en-US" baseline="30000" dirty="0"/>
              <a:t>th</a:t>
            </a:r>
            <a:r>
              <a:rPr lang="en-US" dirty="0"/>
              <a:t> is average of two scales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B9156-56E2-4C20-AAA6-B1F26E8B514B}"/>
              </a:ext>
            </a:extLst>
          </p:cNvPr>
          <p:cNvSpPr txBox="1"/>
          <p:nvPr/>
        </p:nvSpPr>
        <p:spPr>
          <a:xfrm>
            <a:off x="9042400" y="2733040"/>
            <a:ext cx="17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2x2 square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7A08867-3B6D-4EE6-92F3-F5F37BDB5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27" y="456557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C7F1C-6774-4495-9A2F-98A6AB456905}"/>
              </a:ext>
            </a:extLst>
          </p:cNvPr>
          <p:cNvSpPr txBox="1"/>
          <p:nvPr/>
        </p:nvSpPr>
        <p:spPr>
          <a:xfrm>
            <a:off x="8310880" y="4941494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section of 16x16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14D7DF-F534-4597-A1E6-415539E7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00772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E1ABAA3-5C32-4A48-A063-194D2E6B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68" y="276396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CB7A5-B396-4BE0-9B9A-344D7D65C544}"/>
              </a:ext>
            </a:extLst>
          </p:cNvPr>
          <p:cNvSpPr txBox="1"/>
          <p:nvPr/>
        </p:nvSpPr>
        <p:spPr>
          <a:xfrm>
            <a:off x="1147572" y="269240"/>
            <a:ext cx="43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one input cos(w0*t)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6C103-1E9B-4194-A653-7E21C023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64" y="55626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4E649-F09A-4A2E-8674-D7CFC48F481F}"/>
              </a:ext>
            </a:extLst>
          </p:cNvPr>
          <p:cNvSpPr txBox="1"/>
          <p:nvPr/>
        </p:nvSpPr>
        <p:spPr>
          <a:xfrm>
            <a:off x="6796171" y="186928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four input cos(w0*t)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3807E-0115-4BB7-88CB-AB04082DB6DB}"/>
              </a:ext>
            </a:extLst>
          </p:cNvPr>
          <p:cNvSpPr txBox="1"/>
          <p:nvPr/>
        </p:nvSpPr>
        <p:spPr>
          <a:xfrm>
            <a:off x="6956464" y="3196074"/>
            <a:ext cx="5235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I’m pretty sure that the only thing different here than </a:t>
            </a:r>
          </a:p>
          <a:p>
            <a:r>
              <a:rPr lang="en-US" dirty="0"/>
              <a:t>Last weeks is that I have more validation points. </a:t>
            </a:r>
          </a:p>
          <a:p>
            <a:r>
              <a:rPr lang="en-US" dirty="0"/>
              <a:t>1 before, and now 10. this is 1 of those 10.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860D2C-18E6-4BD9-B42B-FEE9F363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464" y="4397018"/>
            <a:ext cx="311467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8EEB6D-21FB-44DA-BAA7-D31211E44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" y="3310076"/>
            <a:ext cx="303847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C3356-53B2-41F8-B4FF-30736650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" y="5637897"/>
            <a:ext cx="2905125" cy="619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E6F9B3-7FA7-4E04-8BB3-7001D2D4B7E6}"/>
              </a:ext>
            </a:extLst>
          </p:cNvPr>
          <p:cNvSpPr txBox="1"/>
          <p:nvPr/>
        </p:nvSpPr>
        <p:spPr>
          <a:xfrm>
            <a:off x="705802" y="4855930"/>
            <a:ext cx="3966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refined, getting even larger errors. This is refining into one of the quadrant that will be exactly it’s average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AF067-257A-4922-9452-B1DE2BDA9E11}"/>
              </a:ext>
            </a:extLst>
          </p:cNvPr>
          <p:cNvSpPr txBox="1"/>
          <p:nvPr/>
        </p:nvSpPr>
        <p:spPr>
          <a:xfrm>
            <a:off x="9562454" y="2347993"/>
            <a:ext cx="183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timestep 8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7BEF0462-E02C-497A-923C-5EB52713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72" y="79322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83A771-0568-47B8-ABB9-F32869800C87}"/>
              </a:ext>
            </a:extLst>
          </p:cNvPr>
          <p:cNvSpPr txBox="1"/>
          <p:nvPr/>
        </p:nvSpPr>
        <p:spPr>
          <a:xfrm>
            <a:off x="3064739" y="1789658"/>
            <a:ext cx="195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timestep 32</a:t>
            </a:r>
          </a:p>
        </p:txBody>
      </p:sp>
    </p:spTree>
    <p:extLst>
      <p:ext uri="{BB962C8B-B14F-4D97-AF65-F5344CB8AC3E}">
        <p14:creationId xmlns:p14="http://schemas.microsoft.com/office/powerpoint/2010/main" val="306979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847D-4424-4DC0-832B-FCFE5279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1898-7996-4728-A416-F485EB2B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to 1 (or maybe 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Right now using averages, but will make better later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Will have array (100, 500,1) (100 training points, 500 timesteps)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 and find best time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Train over multiple timesteps (currently 1-64 (powers of 2))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Find timestep size with lowest validation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over the 4 parts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Example predicted to (100,500,4) (all 4 will have sample value) and find </a:t>
            </a:r>
            <a:r>
              <a:rPr lang="en-US" dirty="0" err="1"/>
              <a:t>mse</a:t>
            </a:r>
            <a:r>
              <a:rPr lang="en-US" dirty="0"/>
              <a:t> over the 4 parts, averaged over all timesteps and validation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parts with high error, refine and repeat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Pick some threshold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Right now, refine means divide into 4 (2 per dim)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Test models that are already in use, if still high error, train new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We now have 4, so will have to check/train on all 4 independently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think can use same threshold as when to refine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Keep repeating until all areas are below threshold or cannot refine anymore	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1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ABDD-2D12-42A6-8C28-AE13F5FB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FF0767-C638-4B99-AB4D-6CCDF73F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" y="342900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4463A6-06F2-4E52-93A8-DEC71A291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" y="67643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877B9E-2AC8-47EB-87CB-9084E5C4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6" y="8483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8B53CA-AA2A-4E01-ABE3-A6255ECB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8483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E79758-FDD6-429B-9025-536938A85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6" y="33629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2453E-A293-4895-B5D0-D593488D5A33}"/>
              </a:ext>
            </a:extLst>
          </p:cNvPr>
          <p:cNvSpPr txBox="1"/>
          <p:nvPr/>
        </p:nvSpPr>
        <p:spPr>
          <a:xfrm>
            <a:off x="8319593" y="3846195"/>
            <a:ext cx="3034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Yuying’s</a:t>
            </a:r>
            <a:r>
              <a:rPr lang="en-US" dirty="0"/>
              <a:t> </a:t>
            </a:r>
            <a:r>
              <a:rPr lang="en-US" dirty="0" err="1"/>
              <a:t>nn</a:t>
            </a:r>
            <a:r>
              <a:rPr lang="en-US" dirty="0"/>
              <a:t> structure:</a:t>
            </a:r>
          </a:p>
          <a:p>
            <a:r>
              <a:rPr lang="en-US" dirty="0"/>
              <a:t>1 input and predicts next 5 steps in loss</a:t>
            </a:r>
          </a:p>
        </p:txBody>
      </p:sp>
    </p:spTree>
    <p:extLst>
      <p:ext uri="{BB962C8B-B14F-4D97-AF65-F5344CB8AC3E}">
        <p14:creationId xmlns:p14="http://schemas.microsoft.com/office/powerpoint/2010/main" val="389963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F386-D75C-49ED-9A0C-D02EFB5D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7081-521E-413D-8F97-61456E109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65167-A47A-4F0E-AE39-04A50D2F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87" y="5683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16760B-9F78-491B-AD4C-D847A49B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" y="40012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AF4ADA-B5E0-4CD5-85A4-45143330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1" y="4140439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0523661-F1AA-4DC8-B4C2-CC2C8776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98" y="40012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30A27-A091-45AF-B984-548ECC1E0F67}"/>
              </a:ext>
            </a:extLst>
          </p:cNvPr>
          <p:cNvSpPr txBox="1"/>
          <p:nvPr/>
        </p:nvSpPr>
        <p:spPr>
          <a:xfrm>
            <a:off x="8818881" y="3021013"/>
            <a:ext cx="220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3 timesteps as inputs, </a:t>
            </a:r>
          </a:p>
          <a:p>
            <a:r>
              <a:rPr lang="en-US" dirty="0"/>
              <a:t>Predicts next 1 timestep in loss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9657A41-6660-447D-B50D-C0DFE46C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" y="404973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2E319B7-0AA5-4324-B9BB-F2A5A2B2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7" y="6365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47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1CA-E5AB-462E-9D17-BF25277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¼ of system has double period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7D45BA-1248-4BE8-9695-8094B187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0" y="15208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1344DF-1F7C-424D-A61B-785FD54F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" y="404701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4C999F-25C3-4F70-86E8-12683722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399240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EA58A-50CF-4D0B-B065-79D980E57679}"/>
              </a:ext>
            </a:extLst>
          </p:cNvPr>
          <p:cNvSpPr txBox="1"/>
          <p:nvPr/>
        </p:nvSpPr>
        <p:spPr>
          <a:xfrm>
            <a:off x="5903595" y="2059387"/>
            <a:ext cx="469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good on full average, but when looking at each section, not great on either</a:t>
            </a:r>
          </a:p>
          <a:p>
            <a:endParaRPr lang="en-US" dirty="0"/>
          </a:p>
          <a:p>
            <a:r>
              <a:rPr lang="en-US" dirty="0"/>
              <a:t>Using 3 timestep inputs</a:t>
            </a:r>
          </a:p>
        </p:txBody>
      </p:sp>
    </p:spTree>
    <p:extLst>
      <p:ext uri="{BB962C8B-B14F-4D97-AF65-F5344CB8AC3E}">
        <p14:creationId xmlns:p14="http://schemas.microsoft.com/office/powerpoint/2010/main" val="13816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1CA-E5AB-462E-9D17-BF25277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as last slide but a new run that found 4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EA58A-50CF-4D0B-B065-79D980E57679}"/>
              </a:ext>
            </a:extLst>
          </p:cNvPr>
          <p:cNvSpPr txBox="1"/>
          <p:nvPr/>
        </p:nvSpPr>
        <p:spPr>
          <a:xfrm>
            <a:off x="5903595" y="2059387"/>
            <a:ext cx="469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good on full average, but when looking at each section, not great on either</a:t>
            </a:r>
          </a:p>
          <a:p>
            <a:endParaRPr lang="en-US" dirty="0"/>
          </a:p>
          <a:p>
            <a:r>
              <a:rPr lang="en-US" dirty="0"/>
              <a:t>Using 3 timestep inputs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7DABFF9-FBC0-4759-954D-ACBC89D4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9" y="160231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42B900-6B82-4B26-9C1D-80522B70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" y="411691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D33B9-C290-45EA-ABF8-51D1A4F8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142" y="4421187"/>
            <a:ext cx="2886075" cy="657225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A0B13DF-89D4-4BCB-A253-3FA30360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4105112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8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7D2D-D899-4824-BBF6-213CB887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8D8EA-7FBE-425E-94B4-FFB70338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84D733-426C-4F19-B742-E6AAD335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" y="3651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0F218-AAAE-4C64-AB63-3ECA9202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912019"/>
            <a:ext cx="280987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D910F-80E2-40C1-9D62-3CE1B026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450" y="1535112"/>
            <a:ext cx="3924300" cy="58102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F8FCE7-DFF6-41FF-B536-613EF322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2" y="31775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BFABE-4522-4C17-94BA-C327CFB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705" y="3162300"/>
            <a:ext cx="280035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8D73AB-D515-463A-B79D-F090E592E0BB}"/>
              </a:ext>
            </a:extLst>
          </p:cNvPr>
          <p:cNvSpPr txBox="1"/>
          <p:nvPr/>
        </p:nvSpPr>
        <p:spPr>
          <a:xfrm>
            <a:off x="7500937" y="4867275"/>
            <a:ext cx="6057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should I decide when to stop?</a:t>
            </a:r>
          </a:p>
          <a:p>
            <a:r>
              <a:rPr lang="en-US" dirty="0"/>
              <a:t>Next, more complicated toy problem? </a:t>
            </a:r>
            <a:r>
              <a:rPr lang="en-US"/>
              <a:t>Toy1 with space matters</a:t>
            </a:r>
            <a:endParaRPr lang="en-US" dirty="0"/>
          </a:p>
          <a:p>
            <a:r>
              <a:rPr lang="en-US" dirty="0"/>
              <a:t>Class?</a:t>
            </a:r>
          </a:p>
          <a:p>
            <a:r>
              <a:rPr lang="en-US" dirty="0"/>
              <a:t>SIAM Chat? In Feb</a:t>
            </a:r>
          </a:p>
        </p:txBody>
      </p:sp>
    </p:spTree>
    <p:extLst>
      <p:ext uri="{BB962C8B-B14F-4D97-AF65-F5344CB8AC3E}">
        <p14:creationId xmlns:p14="http://schemas.microsoft.com/office/powerpoint/2010/main" val="2197289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9CC1-DEA4-404B-8956-82E2C72A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CE1C-2374-47E9-8DA6-61FB83F4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6767-596B-4A69-8819-24EBED2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2</a:t>
            </a:r>
          </a:p>
        </p:txBody>
      </p:sp>
      <p:pic>
        <p:nvPicPr>
          <p:cNvPr id="5" name="Content Placeholder 4" descr="Chart, shape&#10;&#10;Description automatically generated">
            <a:extLst>
              <a:ext uri="{FF2B5EF4-FFF2-40B4-BE49-F238E27FC236}">
                <a16:creationId xmlns:a16="http://schemas.microsoft.com/office/drawing/2014/main" id="{6C22A006-5DD7-401B-ACE3-DFC01C719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1" y="189674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5D84A-5748-4246-AFA1-670DB283A87E}"/>
              </a:ext>
            </a:extLst>
          </p:cNvPr>
          <p:cNvSpPr txBox="1"/>
          <p:nvPr/>
        </p:nvSpPr>
        <p:spPr>
          <a:xfrm>
            <a:off x="6096000" y="2174240"/>
            <a:ext cx="596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Cos(w0 t) for the whole square</a:t>
            </a:r>
          </a:p>
          <a:p>
            <a:r>
              <a:rPr lang="en-US" dirty="0"/>
              <a:t>And cos(w1 *t + alpha) for the small square (width 8, over 16)</a:t>
            </a:r>
          </a:p>
        </p:txBody>
      </p:sp>
    </p:spTree>
    <p:extLst>
      <p:ext uri="{BB962C8B-B14F-4D97-AF65-F5344CB8AC3E}">
        <p14:creationId xmlns:p14="http://schemas.microsoft.com/office/powerpoint/2010/main" val="337704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EAC0-69B8-432D-B6E6-9B2F4A39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using on full toy2, the error on the full average is very low (very small section has double period)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B4411D-6E3E-492B-9AE0-D64EB8E1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4785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E0D2AE-148A-4A82-9103-711B39CA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2443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89807A-472D-437B-B694-A46250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10" y="42443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5A0D1-29B9-48AC-AA51-15E56F5A2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25" y="5501640"/>
            <a:ext cx="18859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3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213-310F-4C20-A6A5-592FEA99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the square a little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D06D8-A022-4F5C-8FF5-F0338025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36" y="0"/>
            <a:ext cx="2261808" cy="2261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C5DB4-8E94-4BCA-BB7E-E9E36429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1" y="1527728"/>
            <a:ext cx="5419725" cy="123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E5D70-36F3-44F4-BE98-06134EBBB29C}"/>
              </a:ext>
            </a:extLst>
          </p:cNvPr>
          <p:cNvSpPr txBox="1"/>
          <p:nvPr/>
        </p:nvSpPr>
        <p:spPr>
          <a:xfrm>
            <a:off x="576470" y="3001617"/>
            <a:ext cx="622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model 3 for where it is w0 (either on 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iterations)</a:t>
            </a:r>
          </a:p>
          <a:p>
            <a:r>
              <a:rPr lang="en-US" dirty="0"/>
              <a:t>And model 6 where is it w1 on 3</a:t>
            </a:r>
            <a:r>
              <a:rPr lang="en-US" baseline="30000" dirty="0"/>
              <a:t>rd</a:t>
            </a:r>
            <a:r>
              <a:rPr lang="en-US" dirty="0"/>
              <a:t> iteration.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BCD5C4B-9BCB-4F97-B201-A048D70C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0171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7F435E-E9DC-4EC7-85E4-276A980D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94" y="388358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4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FB49-967D-4D1F-A2A2-6B780F4B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2295FC8-5678-4078-9F64-776E562C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11" y="327104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43AC6DB-02DA-4C75-86E7-870192E6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79" y="5214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C34951-A23B-48D0-B20B-4AF7E72F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35" y="324122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F59EA7A8-E48E-45E6-AE53-94F31CD6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trusted":true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cell_type":"code","source":"import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utils\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nmodel_slow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model_keep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[3]\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val_dict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['2'][:,:, 1,1]\nutils.find_error_1(data,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model_slow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=2e-2, plot=True, title=\"Slow timescale\")\n\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nmodel_slow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model_keep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[0]\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val_dict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['1'][:,:, 0,0]\nutils.find_error_1(data,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model_slow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=2e-2, plot=True, title=\"step 1\")\n\n\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nmodel_slow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model_keep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[1]\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val_dict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['2'][:,:, 0,0]\nutils.find_error_1(data,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model_slow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=2e-2, plot=True, title=\"step 2 on split block\")\n\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nmodel_fast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model_keep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[6]\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val_dict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['4'][:,:, 1,1]\nutils.find_error_1(data,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model_fast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=2e-2, plot=True, title = \"Fast timescale\")","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execution_count":null,"outputs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":[{"output_type":"stream","text":"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0.02180542299611261\n","name":"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stdout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"},{"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output_type":"display_data","data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":{"text/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plain":"","image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/png":"iVBORw0KGgoAAAANSUhEUgAAAXQAAAEICAYAAABPgw/pAAAAOXRFWHRTb2Z0d2FyZQBNYXRwbG90bGliIHZlcnNpb24zLjQuMywgaHR0cHM6Ly9tYXRwbG90bGliLm9yZy/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MnkTPAAAACXBIWXMAAAsTAAALEwEAmpwYAAB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0lEQVR4nO29d5hk61Xe+1uVc1dVp+mefHKSzpF0lI9AWIAkwMhckkQUwbq6GBtn5ICNje+1MbYvNklXiAxGyJgghEQWEkIoHIUT54Q5k2c6V87pu398366u6elQYe9d03P2+zz9zFTt3V2rdn219vre9a61RCmFBw8ePHg4/PBN2wAPHjx48GAPPIfuwYMHD7cIPIfuwYMHD7cIPIfuwYMHD7cIPIfuwYMHD7cIPIfuwYMHD7cIPIe+C0TknSLySZdf8w0i8qybrzkupnF9PHjwcDBetA5dRB4RkU+JSFFEciLy1yLyShdfX4nIHdZjpdRfKaXuduv1PWxDNH5cRLbMz38WEdnn/DeJyDMiUhORj4nIyYFj/0xEnhSRsoicF5F/tuN3f0xEnhCRjoj86C5/+++b3yuJyKMi8sjAsbCI/KI5tioi/3jH7yoRqYpIxfy8fw/7/8KcGxj4u78gIheN3V8UkbcOnP8aEflT8z3ZEJH/JSJLA8fTIvIrIrJufn50x+u9TkQ+a/7244PvyRyfF5H/KSIFEcmLyG8MHPsW8z2tichf7vJe3iciz4pIT0TeuePYd4vI5831umI+18COc94uImfMdXtBRN5gng+JyG+LyAVzrd6427W82fCidOgikgI+DPwUkAWOAv8OaE7TLg9Tw7uAvwM8CLwU+Drg/9ztRBGZA34H+BH02nkU+K3BU4DvAjLAW4AfFJG3Dxw/C/xz4A93+duvBv4T8E3ADPALwO+KiN+c8qPAncBJ4CuAfy4ib9nxZx5USiXMz/fv8hrfDgR2PB0ALgNfbl73R4APisgpczwDvA84ZV67DPzSwO//v0DMHH8V8J0i8j3m9bLAh4CfANLAfwb+QEQyA7//O8Cq+dsLwH8ZOJYDftJcl93wGPADwBd2ORYD/iEwB7waeBPwT62DIvJVwI8D3wMkgS8Dzg38/ieB7zC2HQ4opV50P8DDQGGf4+8EPjnw+HXA54Ci+fd15vmvAJ4YOO/PgM8OPP4k8Hd2+fufABRQBSrAtwJvBK4MnHMB+GfA4+a8XwAWgY+iv1B/BmQGzn8N8CmggF7kb9zxfs6Z3zsPfPvAsb8LnDHHngZebp5/D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DCwPPfsM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/1uQf4U/SX71ngW0b4LBT6C/m8ea0fA24H/gYoAR8EQubcOfSNuGBe668Anzm2DPxvYMO8x38wgg2fAt418Pj7gE/vce67gE8NPI4DdeCePc7/H8BP7fL8rwM/uuO5b92xfuLm+iyZx1eBrx44/mPAB3Zcyzv2eZ8zwHNmrSggsM+5jwPfuMexlwPlgcebwCsHHv9L4K/M/78OeGrH7z8HfJ/5/1ej17r/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o+4G/3Of4J4F3HvA3/jHwBzs+9+8bYn1cYeD7dDP/vCgjdPSC6ppt4lt3RAvXwUQYf4j+Ys4C/w34QxGZRTudO0RkzmzlHgCOiUhSRKLAK9BO5zoopb7M/PdBpSOp39p5jsE3Al8F3AX8bbQz/5dox+YD/oGx8aix8T+go8Z/Cvxvs5WNG9vfqpRKom9OXzK/983oqO+7gBTw9cCWee0XgDegncC/A359cJs9cH3iaGf+P9HR1TuAnxWR+/d4T7vhLehr9Rp09Po+4NuB4+hr+g5z3j9Bf7nm0Te3fwkoEfEBf4C+kR1FR2L/UETebGx8REQK+7z+/eZ3LTxmnjvwXKVUFX2tbjjf0DZvAJ7a57UH8VHALyKvNlH596I/q1WzRpeHsPMTho75nYEI28L/A/wcB0ScIrKIXnN72f1luxyTHf9/YOD/O+mrweOvQQcBvyKa7vqciHz5fvZNgL7d5vo+DMyLyFlDyfy0+d4eWrwoHbpSqgQ8go5Sfh7YEJEPmYW8E18LPK+U+jWlVEcp9ZvAM8DfVko10FvuL0MvjsfRkcLr0Qv1eaXU1i5/c1j8lFJqTSl1FX1j+IxS6otKqSbwu8DLzHnfAXxEKfURpVRPKfWnxq6vMcd7wAMiElVKrSilrC/j9wP/WSn1OaVxVil10Vyj/6WUumb+3m+hI+hX7WLj1wEXlFK/ZK7PF9CR8jeN8D5/XClVMnY9CfyJUuqcUqqIdnLW+2wDS8BJpVRb6byDAl4JzCul/r1SqqWUOof+XN9u3ssnlVLpfV4/gd59WSgCCeOQDzrXOj+5y7k/iv6O/dIux3ZDGX3tPomm//4teuegzOtar7XX6345mva4B7gGfHiAJ38YvS5/aj8DRCQI/AbwK0qpZ3Y5/lLg36B3jxb+CHiPCWTuQN+IYubYp4BlEXmHiARF5LvROzDr+DF0lP4x4AjwX4HfN9SWbTAU0MNs0zmLQBC9Tt8APIReZ//aztd1Gy9Khw6glDqjlHqnUuoYOlpYRnN1O7EMXNzx3EV0JAjwcTRd8mXm/3+J/mJ9uXk8CdYG/l/f5bH1JT8JfLNJKhVMNPoIeqteRW/l3w2siMgfisg95veOo6PLGyAi3yUiXxr4ew+gdwY7cRJ49Y7X/nb0l9Pu9/kTaA76T0TknIi8Z8CG5R02/Ev0l3YYVNA7FAspoGIc6UHnWueXB58QkR9E73y+1tyAh8H3o53h/UAIfaP+sIgsm9e1XmvX11VKfcLc0ArADwGngXvNDuZngR9SSnX2enFz3q8BLeAHdzl+B/oG+0NKqcGd5z9Af07PA78P/CZ6J4UJaN6GpjvW0LuxP7OOm9+7oJT6BXOT/gCaz3/93pdpNIjI30Fz8G9VSm0OvC7ooGnFPP/f2A6CDiVetA59ECYS+WW2t4GDuIZ2GIM4geYz4UaH/nHsc+jD4jLwa0qp9MBPXCn1nwCUUn+slPoqdHT7DDp6tX7v9p1/TLRq4+fRX+pZE90+yY1bZ+tvfHzHayeUUv+X3W9SKVVWSv0TpdRtaArqH4vIm4wN53fYkFRKDfvlfAqdELXwIHvTDdedayin2wfPF5HvRecg3qSUunLDX9gbD6I53ufMzuiPgBV0ziZv/j+snaB3oIJ2/A8DvyUiq+g8EMCVAVWHsJ2n+UalVHvwD5k18WfAjymlfu26F1Eqp5T6dqXUEaXU/Wi/8tmB4x9XSr1SKZUFvhO4e+D448ZOR2CSxj+P3lE/MWBTHn1TuaXazb4oHbqI3CMi/0REjpnHx9E87ad3Of0jwF0i8m0iEhCRbwXuQyfnQG8p70bTEZ81tMFJdFb9E/uYsQbcZssb0gm2vy0ibxYRv4hEROSNInJMRBZF5OuN42miI72u+b33A/9URF4hGneYL66VjNuA/nZ1t5sd6Otwl4h8p9lSB0XklSJyr/ndd4rIBTvepIh8nbFR0AnTrvn5LFASkR8Wkai5Bg/I8DLUX0XfHI6aaPifoG/wu+F30fTVN4pIBE0/PG7RE6JVJP8P8FWG+tn5HoLm93xAwHxWlorlc8DXisht5vOw8idPDtj5r0UkY3ZZf9eyU0TuF5GHzHtPoKmLq+iEdxG903zI/Fg3ulcAnzH//zngXrTjs6JXy+ajwF8AP6OUeu8u7+l2EZk1r/1WdOL4Pwwcf5l53yk05XFFKfXHA9czI1pi6BeRb0Lvfv/a/K7fXK8A4DPXKzjwt0PmuABBc9xnjv0tNH30jUqp/g1mAL8E/H0RWRCdo/iHbH+vLTlnxDwMmb+9p5z1psB+GdNb9Qe9YD6IXvBV8+//B6TM8XdyvYrjEeDz6C/G54FHdvy9vwE+NvD4t4EzB9jwbnTEVQC+hd1VLl858Pg6VQR6e/5nA49fjd4R5NCO+A/RO4kl83zRvNZfAvftsONZtKN/EniZef7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L2op+HPj+Pa7P3eb1NtBJ1b8AHjLHfgT4jX2uw3XKDHaoFdCO4f3m///IXJcqOrr6kYHzltFb/VUgj745f6U59gY0hbKXDYKW0+XMz38GZOD4U1yvDPpK9E6nbq7nqYFj59Fcf2Xg570Dx3/ZvOfBn3cO2PHvgUtoKuUM8J0DvxsGfhF9M1sD/vHAsb9lPscqsA78HnDnHu/3FAMqF3QAooDGDru/3Rz/t+b44LHKwN/7FvROtoZO4r55x+v9Jnr9FdESz4Udx98APGH+7qPAGwaOvXOX6/XLA8f/cpfjbzTHPgZ0dtj90YHfDaKpqIJZN/8DiOz4Du7826d2u6Y3y48Ywz14cAQi8idozvXMtG3x4OFWh+fQPXjw4OEWwYuSQ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fgwYOHWxGeQ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fgwYOHWwSeQ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fgwYOHWwQ7m/S4hrm5OXXq1KlpvbwHDx48HEp8/vOf31RKze92bGoO/dSpUzz66KPTenkPHjx4OJQQkZ2V6314lIsHDx483CLwHLoHDx483CLwHLoHDx483CLwHLoHDx483CLwHLoHDx483CLwHLoHDx483CLwHLoHDx483CK4dR164RI8/fvTtsKDBw8eXMOt69A/+h744HdDqzZtSzx48ODBFdyaDr1wGZ77KKAgf37a1njw4MGDK7g1Hfqjvwiqp/+/dXa6tnjw4MGDS7j1HHqnCV/4VTj9Zfrx1q5D7T148ODhlsOt59Cf+j2obcIj/wgSRzyH7sGDhxcNbj2H/rn3w+wdcPqNMHu7R7l48ODhRYNby6E3y3Dls/CSbwGfTzv0nBehe/Dg4cWBW8uhbz6n/128X/+bvR2qG9AoTs8mDx48eHAJt5ZD33hW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/539g79r8eje/Dg4UWAW8yhPwP+EGRO6cezt+t/PYfuwYOHFwFuMYf+LMzeCX4zWS9zGhAvMerBg4cXBW4th75+Bubv3n4cjED6uJcY9eDBw4sCt45Db1V1Q66Fe69/PutJFz148PDiwK3j0DefB9T1ETroxOjWC6DUVMzy4MGDB7dw6zj0nQoXC7O3Q7ME1U33bdoJpbwbiwcPHhzDgQ5dRH5RRNZF5Mk9jouI/A8ROSsij4vIy+03cwhsPAO+AGRvu/75vnRxyrSLUvDB74L/+a3TtcODBw+3LIaJ0H8ZeMs+x98K3Gl+3gX83ORmjYGNZ7Xz9gevf95y8NN26M98GM58CM59TDcQu1lQy0G7MW0rPHjwYAMOdOhKqU8AuX1OeRvwq0rj00BaRJbsMnBobJy5kT8HmDmu/y1dc9eeQTQr8NEfhkAUui1Y3XWzMx28/03w698Ive60LbkR5VVYeWzaVuwKpRRrpZvsRljPw5VHp23F4cItRoHawaEfBS4PPL5innMP7TrkL9zInwMEQhBJQ3XdVZOuw8d/HEpX+dDpfw2AuvK56dkyiOIVyJ2Di5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kwu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/+KN/x/s/QaN8kjl0peh/4dtQv/+2b62az9jRc/QIffnyF1/7HP+eZ1dK0LdrGn/4b+IWvhsrGtC25Ac+vlXnwR/+YL1zKT9uUbTz9+/Bf7qJTuMq/+t0n+OuzN0GebULY4dBll+d2ve2JyLtE5FEReXRjw8ZFt3VWD7QwEfrT10p81y9+lrf85Cfo9RQkFqAyJYdeXoNP/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yzqZd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/Jf7hwD6sqw9qZT07Hlp24/FkAuksv5/gTP03zhU/y2OXCdG2ycOZD+K4+ijSL/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Olf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/CnqZomkfvt74ee/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gtk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/+gEW1BYffmxl2hZpdJrw1O+D6vLJP/glvu3nP83nL+63sXYRVz6P/4PfwefUO/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jgH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7RtK3ZxtO/D9V1znzw3/Abn7nEb3zm4rQtmhh2OPQrwPGBx8eAXfkNpdT7lFIPK6Uenp+ft+GlDQYULv/3Hz7N1/7UX/HJ5zd4ZrXMha0qxBd0k65pYP0p6HW4dvJtrJebfKl3B91Ln6PT7U3HnkFc/iwEovyP5f/Ipd48Pxn6GR59YW3aVkG3DX/+71nzLQDwmY99iL//m1+c/u6hVYWNZ2gvvISX1z7Jn4T/OZ9+/Mx0bbLw/J9Cs0hTBZGnf49PvbDFhx+/CW42f/nj8P6/xWLuc4SkS+TKp/js+ZvgRqMUnP8ESvzcc/V3OSlrPHohf/MEDmPCDof+IeC7jNrlNUBRKeXuSipdBaAcWeLn/+o8b33gCL/+/a8G4KlrJUjMTy9CN31kPlNMAzBz52s5qlb5/b95Yjr2DOLKZ6nNv5Sf+Zscnzn+/RyVLS69cBPw+1/4Vdg6y480v4tc5DjftniJDz++Mn0HtfYUoPizhe/he9v/jJTUSeWf4Pm18nTtAnjif1H2p/kN39fxusAZ3nhM71Snjqd/n96xV/FI+6epBDK8PHSF//7nz03bKq2Kq27wK6F30BU/7z3+Z6yXm1zO1adt2UQYRrb4m8DfAHeLyBUR+T4RebeIvNuc8hHgHHAW+HngBxyzdi80SiA+Xihq9udtDx3l4ZNZgn7hyWvF6UbouXMQjPEXV3wspsK85g1fBcAnPvZH1Fqd6dgEOu+w8jh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XjlFIhLgrV+hR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/ZVrz1Le5q7h24bPv7jVBZfyZ90X0blyGs4XX2MiJ/pO06ToP21CzMEjz4EwJ2+q3z0ydUpGoVe/8/9EX8ZeISzi29FVI9vCH+Bp1dK0404ux3YOsu15IPkO2Fac/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fzuvhV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vrs1vSj9POfAOD9pVeydvd3cs/6R7hDrvDozUJTjYlhVC7vUEotKaWCSqljSqlfUEq9Vyn1XnNcKaX+nlLqdqXUS5RS7qfZmyUIJzm7UQXgzoUEoYCPu48kdZSSmNfnTEOelzuHyp7m0+fzvOa2WWT55SjxcVvzGf7mhS337bFw7UvQa/ORwnH+j5cdY2b5LgCOdFf0rmZayF+EyhqPLXw9IMTv+nKkWeJNmTVe2KhMzy6AlcfohDN8ajPCmx++F+ILvDqxOX2H/syHodPg16uvInb0AZi7i1fXP0650eFKfooRZ+EidJs81jxCwCckTr2c2do5jsSFX/7U+enZBXD+E+RDy+SCRzjx9f8S/EG+LfxJHr14EyVtx8CtUSnaKEF4hrPrFUJ+HyeyMQDuX5rhqWslVFxzsVOJ0rdeoBo/yWalyWtvm4Vwgu7cPTwkZ7mwVXPfHgtXdEL0s+3buW0+DrEsvUiGU7LKZ89P8UaT11/0x6qzpGNBsvd/BQBfEXmOs+vTd+gXQ3cQCvj52pcswfzd3B9a5cxKiYtb1enZ9cT/op06wWc6t3PnkSTc/w0s5j/PHEXOrEzx5rzxDAAf20rz8hMZQkcfRHptvnapxHNrU/wse1248Fc8EXopJ2fjSHwOyd7Gg9EtHr1wi0fohwLNEkRSnF0vc2ouRsCv39b9R1Pkqi1yzOjz3JYu9rqQv8AFdQSA194+C4D/+Ct5yPcClzenSCFc/iz15Em2mOHkrL4B+mZv457w5nS3wznt0D+5leQlR2eQmWOQvY2Huk9xKVej2ZlSYrTTgvUzPNo8zutun2UmFoS5u5hvXATU9KL0bgfOf4KrR74SEO5cTMJ9fwdRPb7Sr2mXqcGIFf54fYbX3TELSw8C8FDwMpdzNa1AmwZWH4dGkU+07+P0nF77ZE5z0rfOc2sVirX2dOyyAbeGQ2+UIJzi7HqFOxeS/afvX9aO/GzNfGhu63OLl6HX5kvVLEszkf7OQY49zIxUaaw/7649FpSCy59lLfVSAE7NxvXz2du4zbfO5y7kp/dly59HBeN8dsPPS46aG/GpRzhR+RKoHhentavZOAO9Np9pHOf0nLle83fja5V4ONviS5cK07GrvAK9DufRtXx3LCR0PYY/zMtiG9NNjG48Sz16hLKK8cgdc7pqOxjnjt45mp0eG5UpVUwb/vwPy3dsr/3MKTLNq4Di85cOb5R+azj0ZpFuKMmlXI3bFxL9p+9dSiICTxZC+gm3I/TcOQA+vpnktbfNImIk+2bmaSA3pXYE+QtQXefZ0H0E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cLSTEQ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n72NTHuNer3Gc+tT2j3kztNIHKfTY8Chv4FQu8S9cml6tMvK4wB8sX2Co+mofm5O5x1ekdjgWnFKXHXhEgDP1DMszURIRYJ6QPrMMe4M56ccoT/DlcAJ4iE/Dx5Pg88Pi/ezVNOBzKXclG7O5z9BK3MnK730QDBzGn+nxqKvxKMXDi+Pfms49EaJCjF6SidELcRCAW6fT/Dopunv4rZ00UgWH6vN8arT2e3nk8sA+KqrdKcRCa98CYAvdE5zPLNNUZG9DaHHcVnnM+emFKXkz7MR1NfnAcuhH3sYgPt8F3hhag79MbrBOBfUIscyZsdnCtnuC6xyrTAlh17URdpfLCd1dG4hfZxl2eJKvk6xPgUKodeDzed4rrvM/cszBK01tvRSUoUzCFPcba08xlb2IQBOzW1H6ABfPl891InRW8OhN0vkujrKvG5RA/cvp3hstQGhpPtJ0dw5uv4o66S3Fw5AfJ4ePuZUjpVpRHZFrdv/YinNCcOfA3oYCHBfeGs6kXCvp3MOvQXSsSDHMiYSTulOEndFy9NTuqw+TjF1Dwrftl3JJQglOc0VNiut6RQ+FbRD//RWlLsWt+lGZo6RaesisakkRktXoF3jqc4SS+nI9vNHXoKvXeGkbEwnQu80obrBKrqw8dTsNocO8JpMiccuF6ZHOU6Iw+/QlYJGifV2GJ+wzW8aPLA8w7Vig25szv0IPXeOcvw4MEBrAPgDtKPzLFLg0jSilPIKKhDh6YJsbzmh35ny/sgmK8UpSDwrq9Bp8EQtqxOiFkUVCEN8ntvDRc5Ow6H3urD6BNeimmLpO3QRmL+LIy1Ne0wlSi9eohubp9QOXLc7ZeYE4cYGYVrT4dFNQvQLtQWWZqLbzx/ReZvXJ1a4PA2Hbpr0XexkiIf8zCfD+vn0CUA47d+g2emRq7Xct80GHH6H3q6B6rJSD3EiGyMS9F93+P7lFACVYNb9CH3rBbZCOrpcTEWuOyTJIxyRHBensajLK/QSR6g0u32FCwCxLIRnuDOwxmppCs7JKFweLc1s0y0WUssc8+d5Yb3qfvS09QK0a5z130YiHGAmOtCiee4u0lVt99VpOPTCJSoRnRC9czBCT+tuHPfGy9OJ0I1k8ZnO8vXBzMJ9IH4eDl+eToRuHPrz9ZSWLFpBQzACqWUWOroaeXUaAY0NOPwOvaEX68Wq/wa6BeDeJe3Qc8y4G6EbyeIVWSYbD91wowmml1n05afDI5ZXqYWtLedAhC4C2dMcZ5XV4hQUCEaD/kJ34YadFqmjzKst6u0uq263rTXJ7adbRziWiW47AYC5uwjV10hSm06EXrjMhn8R2EE3mrbRr87WplMotvEs7cgcBZLXO/RgBObu4m65NJ21b9qEPFlJcGoudv2xzGlmGvr4TdcaeUgcfofe1Iv1QsXPHQOSRQvpWJBI0EeOtLsqFyNZPN9b5MiO6BxAUsssSWFq286Cfw7geg4dYPZ2FjrX2Kw0aXVcbgGQO48SP9fU7A07GlLLJJr683Od369ojfmZamxb4WLBJEbv8F3jqttVmb0eFK9wqTfLkVTk+p3DzDEA7osWpxMJbzxLOakpvOsoF4D0cebVJpuVpvvtL4xD/2Ihdn0wA5A5RbSi6bOpUI424PA7dBOh53vRXSN0EWExFWGtl9IDALouZfyNwuXp5vz1EYqF5BIzlLm25XJGXSkor7JGBp8M8MEWsreRaqwQpON+lJI/Ty22TIcACxa3aSG1TLBVIELT/cRoWTv0J4vRG6/XnHboL4+tc7Xg8vWqbkC3ybONDHcu7lj7qaOAsCybVJoddx2nUrDxLGvhUwDXJ0UBEosk27oa2fVmWKVr9MIzlHrhGx169hT+6hoxaXoR+tTQLAJQVrFdHTrAQjLMtY6J3t0aFm226V+qzXJkN4ee0rxnPXfN3QZKjQJ06lzupFlORwkHrqeCyN6Gjx5HZcP9RZ07TyG8e87BUrrcESlNxaH3orPkm2xLFi1kToE/xEtCq1wtuBwJGw364+Ukt8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vWPuBECSXmO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Xc16yUUKrbwKzSKX/ccJ+X1kY6HrjyeXCDe38NN1f/dQvEotoimqUztpPaN0eTBe9Dj0qcFE6GViN/KuBgvJCJea5phbtEvuPCoQ5blafI8IXbcDSDTXKbhZamyizRfqyesTohaM0uWUrLq/7cyfZy2wTNAvZGI7ZsOmtDb9ZenaFCiXNVpRnXM4ujNC9wcgfYKT/k2uuR2hF7VDf6E9eyMVBDBzjHRLf97rZRcduqE1znXmODITwefbMQMnuYigmGUKPXBKVykETP5oFw4d4P5Y3v08jU04/A7dcOhNf5xUJLDrKQupMOfqxqG7Vf5fvkYnsQQIR3ZyiNAvLlqUgrtKF5Plf7oS5+TOLScMOPQ1dyP0egHqea6wyEIycn3iEfoR+p2Rsvs3mvIKlaDOOdxAuQAkFpmlyEqx7q4Cx2jQr6o55pKhG4+njxOr6897veziNTPigwuN+O6704QOZk6Hy+7nkErXWJNZLVlM7KD1stqh3xXc8CL0qcFE6OFE5kYnYLCQjHC55XKEXt2kHswA7BuhH5Gcu1GKidDPNpLbRRWDiM+jgjFOBbbcdZx9hcs8C6nwjceTmqI66sux6Wa0CVBeI+fTlb43UC4A8XlmennaXeVuf5LiZTqhGapEmU/sssZmjhOsrCD03KVcKrqg6dlqlOV91v69iZq7lEunBdV1LrXT10sWLUQzEE5xwrfuRehTQ7NEDyGemNnzlMVUmE1ljrslXaxtUfHr19zVoUczKH+YBcm7W1xU1hHbmsrsHqGLIPF5jgYr7kYpRoN+pjHLYnKX6xWKQTTDAltUW133kny9HlTWWFMZokH/jVQQQGKRWEu3SnC1/3jhEtWo3unN70wiA8wcQ3ptlv1FdykX8x17thzZY3eqHfqdsYq7Dt2s/ecbMzfSLaBlu5lTLHVXKTdcTiTbhMPv0BslasSYS+2ycAwWkhGqROj6I+4VF1U3KYjWwO+67RRBUkucChXdpVzKq7SCMzQJ9bs/3oD4PIv+srtRSv4CAI9VMyzuFqEDpI6S7eqk9mbZpUq+2iaoLlc6qRs16BYS8wTbJcK03NWiFy5TCOkE364OPX0CgPtjJXcpl+o6vUiWWtfP8k6FC+gJYsCJUInLeRdpqtK2Qz+yl7/InCLb0jmAw0i7HH6H3ixRJsrcTj5sAHoLLzTCs+5E6L0e1LbY7CWZiQaJhXbn9kkucdRfdFe/XFqhaoqKbpAGWojPM0vJ3QVdXkVFZlhrBFjYRbcPQGqZVEt/fhsVl2wzFNW5RmJ3/hz6DmqWknvVokpBURcVBXxCOrrLzsEUF90ZKbDhaoS+Riuie//vVoNBIASxWRZ9RVqdnnuBg3Ho51ozzCZ2yTkAZE4Rr+k2up5DnwJ69SLFXnT3CMXA2sJXA1l3OPRGQbcjaCd2p1ssJJeYJ0eu6mLfiPIKxcAsPoH0TjmZhfgcM70Ca6WGe9FTdYOOcQJ73mhSy0Qbmp/dcCtCN3zwM5X4jQoXCwkjg4tU3Ls51/PQqnBNzTOXCN+oJIF+cdHpYM5lDn2dalB/lsu7qW8AEkfI9DRN5VryvXgFgFWVvTEhaiF5BF+vRYraoeTRD71D79QKlIjt69BT0QChgI+CL+2OyqVm+NRWbHe6xUJyiUx3iy23ok2A8iqbMks2HsK/mxMAiM8T6xTo9rpsVl1yBNUNGiGdeLxBg24hdZRAfZMQbTbdSj6WdW+P883k7glR0DNrgbvidfcoF6NBv9jL7r32IymIzHBMNl1WuaxR8GtBwJ7rP3mEeFPTZ64FNKVrdEMpqkT3jtDj+rOclZLn0KeBbr1EWcWY3+sDwqoWDbOlUpoTdRrmNc7XovtH6KklQr0G7VrRnb7ovW4/wTcb3/sGSGIBn+roKMWtbWd1k0pAO4G9HbpOAC5I3j0Koawj9HWV3ptyMRH66UjFPcrF9EE/29zHoQPMnGCht0m+1nZvfF9lgy01Q8jvYza+x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cyeYRQQ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+WtypuOfSr1E1R0Z4Ubdy0xAhXWfMolymgWaTM/pQL6MToZicKjaLzNplq1PP16N7JF+hL8ebJUXCjXWd1A1SXq9307rplCyZKmZOie9LF2iYF0aqg/SgXgLsiJVcj9HYoTYvg7nww9K/XsZCbDl0n7s7UUnvTBwDp42Q7Og/gyk2wWYF2lZXuDEdmdqknsJBYxF/bQOi5twssXaUcNvmOAyL022K1Q9nP5dA7dF+zTFnF9k2KgnYS6+0wdBq6yb2TMBF6TqUO4NC1fGtR8my5se00SaELrdT+EbqJUuYoucNv9rpQ22JLpQj5faR3kwbCQPl/0T2HXlmjFtbXY3avNRYIQyTNEV+RcqNDueFC5W91AyU+ztXC+wczySXiTU0zuiJdNDmHSwfmj44gvQ5HQzUXI/Rr5E1Tur0jdO3QT4Rrh7Kfy+F26EoR6FQoc7BDX0xFWG2ZcxoOtxM1EXqO5IEcOsAR8u44qL5iI7l3hAL9Rb3gK7kTpdTzoHqsdZMspMJ7R3UmQj8VLLpIuaxSNlWi2b3oA4DEAjO9AgCbbjio2iYqkqXTE+b2/SznCLSK+Om6kxg1KrJz9YMdOsAdsQpbbqz9Tgsq66zLPIlw4IZ21n3ETDI3WPU4dNfRruNXHZq+OPHwHtJAg/lkmI2WWWBNhx16bYtOIEaT0IEqFzARuhtOwBRWnGvO7H8DNA79VNQlDt3UBlxpxffmzwHCSQinWPbl3XGaAOVV8r4sQb/s2VoCgMQiiY5OhruS5Ktt0Y7oJPL8boVYFmJzCIo0FTbcSIwaFdnZapSlvRQu0C//vy1Udmd3WlkFFCsqs38w4w9CJM2Cr8RGuUmn63IL6QlxuB26ccwqkjrw1IVkmBJGpdAoOGgUUN2kFjggyw8QitELz7AoOXeilPIqSnxskdo7WQUQzQLC8XDVVYd+sRHbmz+3kFpmkS13djRKQWWNTTJkYqG9dw4A8XmiTd0S1hWHXt2iHkwDexQV9e3SEeecr+wS5aId+kp35oBgRicnjwdL7gQzJudwsZM+cDdPfJ4sJXrKpd2WjTjcDt1QJ77I3mX/FhZTEcrKcuhOR+iblHwzJMIBkpE9+GADSS1xRAoucegrdKLzdPHvv6j9AYjNshSouLPtNBTVuVp0/wgdILlEtrtJrdWl2nS4NLuWg16b1V56f7oFILFIsKFvTDk3kny1TSr+NHCAQ49puuhUtO4S5bKGEh85kvvfnE2EvuQvsuXG9TK70/PNmf2DGYD4PClDn01liPsEGMqhi8hbRORZETkrIu/Z5fiMiPyBiDwmIk+JyPfYb+ouMBF6IJY+8NSF1GCE7rDSpbpJUVIHKm8AJD7Pgr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iTiRQXqEeMTrb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badAPF55kV3EHS8X7tx6Jea8d0bcw0isUC8WwBwPko3GvQrnX0qC/t2zeNrVYjQdOfmXN2kaFRB+0fo2qGfjNbd0aJX1mmHs/Twkd0v8R6MQCTNvBTYqrScX2OmNuRcLbp3cttCfI5oy+WiJ5twoEMXET/wM8BbgfuAd4jIfTtO+3vA00qpB4E3Av9VRA74BtgA45jDifSBpy4mByJ0Fzj0LZXcvZHTTkQzZH0uJYYq61QCZgs+xKKe6RVptHvU2w7rl41io0Bi98Zcg4jNEmnpKU+OO3Qzeu5iK7m/c4K+Fv1osEzeaYfe60I9z5ZKEg36iYf2SPBBP8l3LFRzjXKph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RrZuMHrP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kEbK9HJ2eolR3erel6bALtdC+NSsAxOcJNbVDP2zl/8NE6K8CziqlzimlWsAHgLftOEcBSdEkYwLIAY63KmvXtEOPpbIHnpuOBan7zVQXJyN0paC6yXo3efA2HSCWJY1LiaHaFiWfzjcME6EnutpxOs4JVzfohDP08B0coUezBDpVgnScV7qYoqIXGokhtula33x7tOb8Z1nLAYr1XoL55D6qIOg79COBimuyxYop+8/s1VrCQmKRmY52tI7TLrUtepE0beUfIkKfR+o5AtIl5+bwGRswjEM/ClweeHzFPDeInwbuBa4BTwA/pJS6IT0sIu8SkUdF5NGNjclL8KslfReND+HQRXSL3R7iLIfeqkC3yWonfvCCBohmSfTKbLmxHa7nyJuobs+GYRbi80TMtjNfdXhRVzeoH1T2byGmz0tTZsNpmspQLucaQ9ycE9qhnwxXnL8BmjqHa634wbSePwiRGeZ9ZbYqTecrkivrFPwZRLh+aPVuSC4Ra+n34vxNcItOWAsVhtmdCoqTkYbzuy2bMYxD3+32v3NVvBn4ErAMPAT8tIjcID1RSr1PKfWwUurh+fn5EU29ETXj0FOZuaHOn5+JUpe4sxG62dpdbcWHjtD9dGlWHeb1WzXoNNjqJfavErUQnyfYLhOiTc7pKtbqdoJvGMoFYNZXdj5Cr6zRC+tWw8M69OWAC5SLyTlcacb2rxK1EJsjY1QbjlJ7SkF1nRxpZqJBAv4D3EtykVB9A1DOU461LRpGFXTw7nQ77+D42rcZwzj0K8DxgcfH0JH4IL4H+B2lcRY4D9xjj4l7o1kp0FNCJp0e6vyFZJgyMWcdelU79LVugswwDj2qI85AK0/DSa7a3GjWOrH9q0QtmIZTWUrOtyUwZf8hv49U9ICdg3HoJyINF5Kiq7SjplR8CGUEwJK/5Eq0Cbq1xDCJd2KzJHp6V+oo7dIoQLfFmpq5cTD0bkjozoYzVJ0XBdS2qAbSwDARulUtWr0lI/TPAXeKyGmT6Hw78KEd51wC3gQgIovA3cA5Ow3dDe1agQpR5vfrlzKA+WSYooo6mxQdKPsfalEbCiGDw1v1ut7NXGvF9q8stDDQz8UNDj3HDOlYcH8+GAYcet35UXS1rX4HyAMjdH8Qoll3rpdZYxeGdejxOWJtnQ9xVOliadA7qeGCGaNFX5CCC9csR9mQBgeuf+vmHKiQv9U4dKVUB/hB4I+BM8AHlVJPici7ReTd5rQfA14nIk8Afw78sFLK8baG3XqR0hBl/xYysRD5XgxVLzhnlNkOb5EcMkLXvF5GHHboVkvfRmS4CN1y6L6Ss1FKpwWNIpsqNSRFZUqzQ1Xn53fWclT9QyaRARILZFSeWqvr7G7L7ALzJIdb+7FZwpYyyMk+8qaPy5VWYqTP8li47jwVVNuiIEkCPiF1QG2ItfaPuEGf2YwD9rcaSqmPAB/Z8dx7B/5/Dfhqe00bAo0SNYnt3ZdhB9KxEGUVo1svDvfGx8FghH6QbAv6lEuasrMUgonQLzUi3D5UhG7aiIaqzvKI5nqtdROkE0NcL7OjWQzUnKdc6jnKM/cCHCxbBEgskCpsK4P2HO4wKWqbdEIpOo3A0BG6r66VMXknP0sToV9sJTg5pCAA4HikzqaTjrOt80eb3QSzidDuw0AGEUmD+JmTErma1sgfuHO8SXCoK0V9rTINS4o4BDKxICViKEc59E26vhBVIsOpXCzKRSrOlkCbCH2zmxguqjNRytFQxVmViyn7v9ZODHe9/EEIp5j3VdgsO1iQohTUchRI6ulOByk2AOILxFsulP9XN2mFrD4uw0Xo0muT9jWcpRCMQz9biw+3OzVrfynkcIRu5Y+68eF2pz4fxGbJKD0ir9ZyqY+8DTjUDj3YLtMOjODQ4yFKKoY4yqFvUQ9mABlu2xlJa9uk4qwW1zj0PInh6INQAgIRjvgdpoIMRXW5Gd97JN5OxLKkpUy93aXq1JetVYFem62elp8eGNUBJBYJNy1dtbO7mqpRbAyVDxko/3c0wV1ZQ/mCbHZjI+1OjwSqDgcz+jO51oozN8wNECA+z0xPB36O7mpsxqF26OFuhV4oOfT5mViIEjH8rbIe5OwEqptUA2l8wsFcHYA/gIrMkPU5vKjrOTrBBB0Cw0XoIhBfYN5XcnZBG4d+sTGkEwCIzZIyqg3HEqPmBrjRGVJ+CpCYx9+pEaPhbD+X6hZlny77H263ZU3hqTn8WW7Qjc4BMtxuKxSDQIQ5f9Xh/JF26JcbUeaG/Szjc8Q7mj5zvA7DRhxqhx5XFXrhgxtzWcjEgpRVDEHpCMwJ1DYpSWr4qA6QaNZwws5SLq1hdbgW4nPMUnTcCQCs91LDOQGA2Czxro6eHEuMGiew2o4Nf71MJJyVMjknnYBZY5Ggb7j8kUk+Hg1VnaVc6nna4TQwhCrIQjSrBQG1lnNFT+bmfKEeHmHtz/dbTBwmLfqhdejdToeUqtKLHFwlaiFtInTAOS16dZO8DCnbshDLMuevOky5bFEL6JvfUDwimG1ngXy17RxXXd1A+YKUiY5AucwSbhUAnFMhmCTy1WZ0+OtlFEtZX9W5CN0oNnKkSEeHv14AR4JVZymXWo6GWWNDr/9YlpQqo5SD1Ia5Oa+0h8wfgS6sM/TZYVK6HFqHXi5s4hOFxDJD/04qEqBKXD9wikevbbHZSw6nQbcQzZKRsuOUS9mXQmSE6Ck+T6JboNXtOcdVVzdpR2bROYfhKZeAaZ5UcCrirOno7HIjMvz1Mkm+4+GGcxRCowi9Dhu95N6j+nbCUC4Lfod11fVtmefQ6z+a6Rc9Obb+a1so8VEidnAfFwvxOfytMmFaHofuBsoFvVUPJGaH/h0RoRc2HQmciNDbDWhVWO8kyAzrnABiWWZU2eFMv1ZsZGMh/ENSQdttRJVzUUp1g2bYSDdHSIr62jXCtCjUnY3QL43i0E2EvhyuO+fQ+xW/Q6qCAEJxCET7Vb+O7bbqecqic1qjROiRtv4uOrb+TR8XhW+4JDJsz9WVw6VFP7QOvVrQEqngCA4dQKzpRk406KrrqG6lHRveCQBEs8S7JTarzn7Zcio+PIcIus+M6hCj6eB2eHu60ygcOsC8z8GI0/CuhVGumaXaCNWcc+gmibzSiQ8foQPE50hTot1Vzuy2lIJ6ngIJU7wzZKVHNEvI0GeOKYNqWzT7qqDhKRfQYxg9Dt0FNEt6YUdSwzXmsuC3hmE4EaEbh36tGR3eOQHEsoR7NVSnRcWJKTydFjRLbHSGrOCzYCLOtJNtCaoblPyWQx/SQRnHeSLacI5yqefohmbo4h85Ql8I1B10TpbMMzb8jgYgliVpEsmORJzNEvQ65JTuYTR0IU5sFn+zgKMNumq5/ri+oXcOxqEfDzucSLYZh9aht8p66xlLL4z0e4G44dwdceg6qttSI0jd4DrH6YjSxdxohm7MtdMuqTgXoZvpTkPLPGFbtRF2UFddy9EaVbERCEEowazPyRugkXnWY8PfAAFic8Q7BcChvINZY5ud2Gj5o1gWUV1mxME+8rUtKmYOwFAFYtCnXI4GKx7l4ga6pp9FKjNaG95IPK3/03QuQi+oEfhN2O7xLRVnHJS50ay2Y8yM4gSMQ5+RqjMyvHYD2jVyKkF6BJlnv59LsOpohN4w3flGuwlmmaFKsd52ZmK8idA3eiOusfgcEdOgy5Gbc217jY2UPzK7rVOxpnOy3doWRV+KkN9HbL/pToMwEtQjAYc18jbj0Dp0anl6SkimR6NcUok4dRVC1Z116KNy6AAZyhTqDjio2rYEb+gIBbZleOJQlGKu11Z3RD7YOPSFQNVBbn9AsTHSZ5kmpUoohTOfZXWLXiBKg/BoN+fYHMGGqRZ2MGi42oyOdr0sZVCk4UwwY2SeeZViZphunhbCSfAFmPU5uMYcwKF16NLIU5I4Pv+Qd1yDdCxEGd2gy3ZYDp0he6FbGOjnUnQi4jTKiM1eYjTHaRz6UqjhTGLIXK/1bmy0aNPYNe+rUHTCaQLUc5QsxcZIjjNLvFcGHOrnUtukExlyxNsOu3wdowxyhHIpAHC1OWQPIwtRq59LzRm7DLe/1UuMFsyIQDRD2qc5dMeHWNuEQ+vQ/c1Cv7/xKMjEgpRUjFY1b79R9Tw9CVAjPKIO3WGu2kRPeZUcLZFm7DoScoirtlRBoyaR/QGIpMlI2cEIXSs20rEhJu8MIpohamR4zjj0LRqhEZPI0OeEszh0zcwu8FI9PFaEvuivObQ71cHM+qi7QIBohhlVOVQNug6tQw+3Cv0t8SjIxE2EXnMmQm8EZwAZi0fMSMWZKGWgMddIUUowCoEI8wGHZHh9VVBkNOcEEJtlRpVptHv29x7vtKBVZqs3InUGEM0SdNKhVzf7io3RaCrt0I9HHMo7mKAhN2r+yNptBSoUneT2OyM0f7MQzZBQDu62HMChdejRTpFmcJwIXXdcdKSFbj1PzZ8k6BcS4RE6rofi4A+xGKg5QyHUc3T9YRqEx1rUs76qMw2K6lY1Zng0igq0DM90w7PdQRnntDEqFQQQzeBvFhB6zqg2altUTGOukT5LE6EfD9cd2gXm6YaSo8k8wfQe95GViqMR+tVmbLRgBvRuq6PrVQ4Lj35oHXqsV6YVSo/8e5lYkDIOtdCt56lIkkxsBB0uGL4uy3zAoV4btRwts00fZ9uZFoeGXFgceic2ul2xWWJdh75sJqpba8fH2DlkEdUjSZ2cQxLUouH2R3JQltQz6JCuupajY76PIzl0nw8iadJUqLW6NDs277aMQ7/UiI619sMdq4Xu4dCiH1qHnuqV6Rqd8ChImwg90HLGoRcZY5sOukGXr+qYyqVumiaNE6WklFa52J4YqudQvgBVIqPlHABis/1ueE5F6CutGDPDNsCyYCiEo05Ewt02tCoUVIJkODAit28GYgSdy4dounFEhw56t2WoDdt3qP3GXCMWYgFEMwSbBeDwNOg6lA691WyQkDoqOnynRQtpM7Uo2HGgfW4tPzqHaCGaNTp0ZygXK98wktQNIJoh3ivT6SnKdlex1vN0wnoYyMhftliWYNNy6M5E6Fdb40R1ek0ei9Qp2e2cjJIk14uRHiVHAxAx/dP9Dsnw6jlqZo2NTJ9Fs/12yLarvGpbKF+QCuNF6L52lSAdj0N3EqW8bszli43u0IN+H01/gkCvCR2bS43reV0pN1aEnmFGlR2jXEqSIhbyEw6MJvMkmiZqqI2C3Tx6PU/bRHXjJEV93QYRmvbvakyEfm1U3T5cJ/W03y59A9vojMHt+wMQTpGRmv2fI0At16/GHH23lSVqqA3br1lti24kC8jw7YYt9Ae4Hx4t+qF06NW8bszlT4zu0AE6IQcadHWa0K6y3hmxUs5CNEuiV3IsMVQkObpzAoikCVuqDbsXdT1PIzBmVGc4YUdkeIOqoDE4dIAjwZr9N+eBFg4z43yW0TQzVCg3O7Q6NlexGroxEvQRHbYas29XllDLoQR3LdfPtY0ToQMcjzrYnM5mHEqHXjONucLJ0apELYgTLXTNdni1NQYfDBDLEusWKdZb9Oyc3NLrQaPAloozMxYVlMHfbei+0HZvO+t5qn6reGc8h74QqNq/Ta/n6PkjNAiTGjNCn3NCV93X7Y9YvGMhmiGJ5qptbTvc60KjOD7dGMsSaDrUlqC21ef2R74J9vMhjUMzhu5QOvRGUVMuo3Za7COatv6QPQZB/8uWN31JRrcpi191ias65YaNXHWjAKrHZic+XoRuFnUKB3pa1Av9/tnjctUnIg7Myazl6ZiE+8ifpRn6PetzoOrXrLErjfDoFBVANEOsaxy6nbbVC4Biqxsfc+eQwdepE6blAIeeo+pPA+Nw+4Y+c7K/vc04lA69U9GZ6/iInRYt+KMmQrezQddA2f/Izgmub9BlZ/Rk7FrtxMekgqwqVgd4xHqeInGS4QDBURQbA3YdCTUdUbk0rW36qA7KH4DIDGnRiiVblUGNAgBXGpHxgoZImoilq7bTQVnc/jjVmNDfbc36qvYPLKnnqYieUjZuPmQx6JB23wEcSofeNRxnKjueQw860UK335hrzEU90ELXVgdlybbGkeAN2JUVm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umdFrQqpDrxUdXbEB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l7UQcKAHSG1rW+Y55meZUmW6PZuHSdTzKIQyY+j2jV2htqXdtzNCt3T70dETj9APZk5E6vZ+lkpBo0BRdLHf0J0WLVhVrH4HB5bYjEPp0FUtR1v5iSdmxvr9cEJ/UB07G3QNROhjOU6zVZ+xOxI23P61VmSiG81y2OZhEv2oLjFezsFcr7lA3f6orpaj2u+fPR59luhZ1Ia9kXAvPEMP39gcujVMwla7Brt5jrXGtEM/Gq7bm3do16DbIt+LMxMdsdgPIJzSVay+qnNN4GzGoXToPnPXFd945sdS2kk1yjY26DIOqqgSYysQgH4vbbvt2uqOUfoM1207bf2y9atEo+PRB8EIBGNkfQ5UPtZzlMxA7eSwo9QGEc0Q6zig2qjnaYcm2zlIr0Ochs0Rumnh0IyMt/YHlEG2cujGrlwvOl7OwVSxpijT7DjQM8gBDOURReQtIvKsiJwVkffscc4bReRLIvKUiHzcXjOvR7BZoOpLjv37iWSanhKaFTsdeo6e+CmPU8AA10XotjoBw7tOSgUtBOuO3GhWWmM05rIQSTMjWuViG1fd6+nZmObGPPTQjUHEsoQNV233NbP6F42XeLcaYdksqbR633RGHKDSt8t0XAzUbM4fFQBYb49JUYGpYtVFiIchSj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QoYuIH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/gZ4K3AfcA7ROS+HeekgZ8Fvl4pdT/wzfabuo1wu9CvShsHmXiEChHaVXspF62plrEz/aAjdPsVCFBijG5zoBv9i585f9XebnhWp8XGmBE69NsStLo2tjdtFkH19BSlcT5HY5dVMm53hF63qjHHcpxpQA+TsJXWq+VQ4tPc/gQc+pzf7rVvBAHtMfNHoCulrcK6Q9DPZZgI/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VXAWaXUOaVUC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/gA8LYd53wb8DtKqUsASql1e828HtFOqa8tHQdp06DL1iEX9Tw1X5J4yD+6YgN0q1p/SPfasFnl0gkm6OIfz0GZRv9Zu/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vMmC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b1daYmmqAaJp4z3zZ7LKtZkWbY+r2QUtQW0V89GyPOKu+BDBZhL4cbtpOuXTDaRS+8SLhQBiCcTJSdoRyWWmGx4/Qo5m+MuiWiNCBo8DlgcdXzHODuAvIiMhfisjnReS7dvtDIvIuEXlURB7d2NgYz2Ig0SvRHqPTooVMPETZ7ha69TwV34gDJAYhApE0c4G6vYu6UaAVmGCbDrrRPzarXAZyDpN82aJGV22bDM/saNY6Y5T9D9gFOHLNSiTxCSRHac+8wy7bB5bUc31uf6zdKUAs269ibds1i7Wv25+A1otm+pXSjg0ktxHDOPTdSMSdhGUAeAXwtcCbgR8Rkbtu+CWl3qeUelgp9fD8/GjDnQeRVBV6kczYvz8TDVImam8LXVP6PPaCBoim7Z9hWC/0y+sncZwppZ2TbVWs9RzK5BzGvmbRNOG2zdFTw2zTWxPYZSiEhYCNST5T8atzISMM1B6ElQ8J1O2N0Gs5GmboxiSfpcVV29bUzOSPVtuT0XqBpkN9ZhzAMA79CnB84PEx4Nou5/yRUqqqlNoEPgE8aI+J16NRqxCVFsqq9hwD8ZCfCjH87bJ9hg0k0sZGJE1abC4Zr+ep+fU2ffwvm+64qBT2VbHWrWpMGS+RBhBJE2gVABtLxi2Z54TbdIBjERulns0SqB5b4ya3B+yyXYY3wO1PYlu/itUu2+p5lC9IjfBEa9/XKuGna3/3TAcwjEP/HHCniJwWkRDwduBDO875feANIhIQkRjwauCMvaZqFHNrAPhMddk4EBGa/gTBto0tdOsFtnoTZNNBT4zH5pLxRoGKJIgG/USCIxZW9O3antxiGydcz9MKjtmjfcAuX6dh7+DjgW36+HbpCH051LD1egFsdsaUn0J/pGDGDNe2TRlk6EaYgNaLpIn0k4/2XbNuWI+EnPQmmPE5NMTaZhzo0JVSHeAHgT9GO+kPKqWeEpF3i8i7zTlngD8CHgc+C7xfKfWkEwZXC7oxVzA5vkMHaAUShLo2OfRuG5olNsaZvDOISJqEsnkUV70wGU8N101usS2yG+i0OEn0BLrPjH1OoABomef4SdE0AItBG51AfZsKGjuJDFrqqaq0Oj0abZu46lqOIkn8PiE+ajWmhWjG/o6L9UKf2x8/8W46LkZsvDk7iKEyK0qpjwAf2fHce3c8/gngJ+wzbXfUilpAE5rQoXeCSaK1qi4PHrWCbCdMcnWtHR1fHgUQTRPrVijUdMfFsXjSnajnySfGbLfatytDoF0hQMdWB1XzT5qsTQOwFLKxZLxRoBeM0W4Exo+ELRmenTNiDR+81o6MT1GBps8MV12ot4iGopPZZdpGF8wA8pGrMft2pQ1XrWxdY5MHDWa3FW5QrNs84MUBHLpK0ZZpnRubGa+Pi4VeKEmADnQakxtlpG6b3ck59HC3glI9Ki0bFk+7Dt0mue6kVJAVCdvI79fz/U6LqXGqMQfsslWGV8/3Z2OOfc3CMyA+5uzsf2PJPBsTyDzB5ENsTCSbHc1Wb8yiogG7pNciQsvWNVb3j9nNc8AugCNOje6zGYfOoR+593V87qX/nvnjd072h8I2Drno93GZIGEFEE0jKJLYNFXGqpTrjFnw0bfL6rhop4MqUGKM2Zi72LUUathKubSCEyb4rMHHPhsbrfUraydQ34DWVbdtLJTpT1Easz3zgF0AGanYV8DWKFCRCbn9AfrsMOjQxwyNpoflU3ezfOruif+ORE1hUrMEycXJ/li/0+IE1YWwrV8W3Ub0BLHJ7BrYpo/VOneHXWls+rKZnIPmqSfb0YBuS/CEI9z+ZPRZiir1dpdGuzt+QnrALoDixEFDhlDbRq7a6snTjjCTnPyzPBaxcaRgvUApkiDon4zbBz2wpHgIhlwcugjdLviNQ7elWvS6TouTL2rbyv8HJtxM5py2+7nYY1cBgM3e5MlagPmAjVWs9Ty1fjXmZLZZHRdtkbvVC/QCMVoEJ6518Ju2BLbYZYKGldYEWm+wv6tnt7MdNIzTadFCRKtksj6b2xI4hBetQw/F0wDUSrnJ/9hAL/TJeERt04zY5KAsfnNiDl3btRSyqePiQKfFiZxTWPfOydopKWtsT1Ga9OZsq666vj1FaVKH7uvUCdG2R7Vhcfvjdlrs22VVsdo0XNsIFXKTSol9fojMMCNVSg0bC+scwovWoYcTaQBq5cLkf+y6wQOTScoA0tjUCMvqtIg9/KZtHRetYcfjDkSw4PPpwcdSpWSXrtpMUUqMM0VpENGMvR0X63mawQn5YGMX2Kir7idrJyjEgn7QMB+o27P2+1RQfPyyfwvRDEllc2GdQ3jROvRoUi/sZtWGFrqNAs1AEoVv4ugJbGyh2++XMiHvGtH01LzfplL2wQSfDV82q+NifdJ+1e06dBrkJ634NXYF7dRV1ws0LJmnDTfn45GGbSoXK5ixI0Kf89u1OzVBw6S7QND0WdfmwjqH8KJ16LGk1pe2KoXJ/1ijSMOfIDBJYQX0I/R5u3ptXPdlmyQS9kN4hqzfpn7VVjVmfcJtOuhirJ5Ng48NRZXr2uEE0vibRYSePQqcer4/RckOx7kctonaqOfpTdJp0UIoAeK3j6u2+rg0w5PtaABiWaKHpIXui9ahJ8zUok6tMPkfM21N07EJCitgu4VuwCbNa6NAO5ia/MsGEE1rKsjG6GmrN0EZe9+u7Y6LE3/ZjBNYn7Ti19ilJaj20VRlk6xN2cJV29TVs56nE5pgXJ8F06Z5RmqUGm26k3LVdnH7cF3HxZtduviidejpRISyitKzQ4feKFIhPvnC6bfQtUnzeh3vOrlDT9k1wNrkHErjDju+zi4b2xIMcvs22AXYE3Eq1e/mmYoE8E9SQWxJPQM23WgaBZqmJ4899JnmqidW4AzQenYEDX36zHPoNyesFrq29ERvFCna4dABomkyYpdDL1C3miZNEj2B5hFVxZ7ZiqZp0sQ5B4BommDLSj5OuKvpd1qcUOYJfcd5NNKcnKYyFb/53phTpwYxoKu2iz6rT1pebyGaJm7oM7tuzqVJdfugm8A1S/jo2Tu1ywG8aB160O+jRgxf04YWuo0C+d6EChcLZk6mPdItPXs1FPARCU74UUcz9vGI9TztkA3FO8Yuf8viqu1xAhMrNoxdoKtYJ+4BMjDoe2KnaSbZZ+ziqgd1+zZEwpGOTVLPeoFuKEkX//hN1gbssiq4PcrlJkbdF7enJ3qjSK5rw9YOtETKNmqjQEkmbJpkIZLuf9kmXtSNAs3ABNPrd9glqkcSGzTyA45zcueUBqyOixNGdXZy+6YtwQwVyo2ODVx1gZIdun3QvYzsmg5Uz9MJTdieecAusCY9eQ79poXuiT6hQ++0oF1jsx2ZLFllIZom3qtQrLcm11XX85NLFvt2WTyisuXLZg1EsCNhBTDrtyF6ahTMsGP7OHRbtPsWtz9pHxcLRuoJE3LVZopSUcUn68kzYFfArglU9TxN26ggM7DELmWQg3hRO/RWIEG4W53sjxgOfr1jgxMAiKSJdsu0u2qySfZKQaNArjdh8Y6FaBqf6hDDhl4b1w1EsOfLdjTStIVy6YZS9nD7JqqbtaOAp5/gm2DyziAGuOqJPkszRSnfi9kUzGTwN81wbRsUSxOPXhywC3QVq0e53MTohpJEexMOuTAOvaRs2KaDnpPZKZuJ8RMsnlYVeh02uxO2I+jbNdCgywZ+s0SckN9HdNKmVYbaWA7XbUmKWgMRJs6HBCMQiBqVy+Q7GoBLDZuChmiGaNcGZZChgra6du0C04A1sMTGoMGGPA2Yjose5XLzohdOElO1yf6IWdRFbHKcJrJLMiH3arU1bdugwx2wKy0TjsiztukkSNnB7fe/bDY0dRrYptvlOFNUKU3KVZvPMteL27TbyhBqW9r9ydfYmh3cvrELdH/7iRU49TwVSSACyXH77e+waz5Q9ypFb2qEU4Rpo9oTDLkwDr2k7PqypQFd/j+R47Qq5ezQ4cL1PUAmWdRmmz5x06Qdds3bxKH3pyjZ9FkmlQ0dF+0YdnydXVmCZrj2RNesz+2HbbvRAByNTFj0pBTUCxSMlHjiyV/mOzlr93BtB/Cidug+06OkMUn5v0W5MOHEFguDLXQn+rIVABu5favj4qTtTe0YdjwIi6sO2MNVV+xonWshmiHWs8a9TXbNdKdFsY0+s7jqyRx6AYBrrag9HLr5LJcm7bjYqkKvTa5nQ08eAH8QQknSdvVYchAvaofuj6UBKBe3xv8jZlEX1YQdDS0MRug2RE/FSYYdX2fX9iguO3jXtbYNmmroc9WZSa8X6PJ6EoQDvskHUoDmqjs2TLKv5ba5fRt3WxNz1VZPHjt0+wN2afpscirIFvmphWiGFGV7CuscxIvaodvSE70fodtUKWrXkAuL27frRtNvHDYhtWFNr5902PEgohlmqFBpdmh3x5xk3+tBo6inTtllVyRtz3Sgep5GwKbyehgoeppQV21nwRP0g5m5SQeW9HX7UXuCGYDodhO4m5l2eVE79Ei/J/oELXQbBToSoknINukWMHlnQ7NzKGCTgwrFwRdkzm+PE7jatElOCfZw1Ybb3+pGJxvCvMOuQL8HyGSfZc1vk2IDtnXVkebEu61eIEKT0OQ9x6EfNGR9E6pJ+tx+xNYIPWZXEzgH8eJ26FZP9Ak59IZfDzueaCCChX6F4YSJoUaBnvipErHHCYjoPjO+qi03mpWmTQk+uP7LNq6DMlHdhl3RprHL16kTpjXxTbBsl27f2AWwFKpNJvWs5+maKUq2tL0IhCCUIGNaX4xdWFfTO+6rTZvyRwDRNJGuDcogh/GidujxlO6J3q4Wxv8jjaJunTvJEOZBBKPgD5sWupM5gXZQj2izb1FnJqeC7GyaNGBXpDNhn5m+zNNeJwD2cNUlEqYnjw3cfkyv+8WJ11iBVtBGbh8gkialKnR7ikpzzB445rO83LA3Qrc6LnqUy02KZHoWgI6JGsdCvUAZmySLFqLpybvh1Qv9Lni2UEEAEU1tlBsdOuNy1fU8vUCUJiFbHXq4L8Mb85pZO4eWTTsaYxdYVaxj2tVpQruquX0bnRPYkQ8p0AjonUMmbt81i5u2BOPfnHWEnlcJ+9Z+NEOgWUC3vvAc+k2JeDINQK8+QU/0RpGisklTbSGaIT1pN7x6npoviU8gGZ6wsGLALkuGN7YjqBf6TZNs+7LFsvhNn5nx7bI6LUZsTYoCHItMIMOza9D3dXbp65/1TSqN3Z6iZN/NJk2sO2E/l3q+z+3bQgWB7rjYaxOjSf6wUy4i8hYReVZEzorIe/Y575Ui0hWRb7LPROcg/iA1IjDJkItGgYJdrXMtGNXGpGqSsi9pT2FF3650v4Xu2CPyGg5s06MZfN0mkUm46oGOhnaqbwCOTFLFalFBdnL7ZpK9VfU7NldtqjHBJvUN9FtfwAQRei1PJ2xaVdi8q7Fj5ukfPHaNMys2DNbZBQc6dBHxAz8DvBW4D3iHiNy3x3k/Dvyx3UY6iZrE8LUmi9C1MsLeCD3Rm7CFbj1HkYTtN5pwvxveuNTG9kAE+6InzQlnJmk7bOn27aTPBjoujh+ha/pA6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/Syt4dqN9pj0WaNAkTixkJ9wwAZu39gVmlQZVM9vBw0235yPTUKfAUop/tFvfYkPPXbNHrt2YJgI/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VXAWaXUOaVUC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gA8LZdzvv7wP8G1m20z3HUfXEC47bQVQrVKLLRsTH5AppH7JWot7s0O2MWMdQL9kyv32FXoK0bh+Wr4ztOayCCnWoSgOXIBEVP9Tw9f9hmbj8N6OlAY0+6MTeaa00bqSAwE6gmmGTfbkC7Rr6XsE/mCRBJ428WtF0TcOh1u/rtW7DyIeH6+GsfqDQ7dHrK3gBwAMM49KPA5YHHV8xzfYjIUeAbgPfu94dE5F0i8qiIPLqxsTGqrY6g5Y8T7IzZcbFVRXod03Pc3ujJUm2M5aC6bWiW7OVdoc8Jp6iOzyPWC5QliYiNDt2oNo6FJ3HoBfsGIlgIzwBC1l8dn6KyqjHtGHY8iGiW2CTUhqGoNu2kgkBz1d0mYVoT3Zwt3b6dSVHQLXQn4dCta22rvxjAMA59NwJ2J+n2k8APK6X2DSeVUu9TSj2slHp4fn5+SBOdRTuYJDyuQx+oEs3YJVsEPSezWydEezwtukmkrXVsqhLt22V4SZmA36/nKRAnFQlONux4F7uOTFIyXsvRDKUBG79sPh9E06Spjj/J3qqstavJmoWB4dpjOXSzxja6Nso8jV0AS5NMeqrlKNs1RWmHXQsTKoOsm4Gtu5oBDCN/uAIcH3h8DNhJAD0MfMC0Qp0DvkZEOkqp37PDSCfRDaWIVa6M98v9Tosxm2WLevGM3aBr0AnYunNIA7rj4lhRSrsOnTq5XsLmnIPRVQerfHYCrrrmt3mbDn2pp1JQbrRH/zzqeZT4qdgxRWkQg5Psx/ksB9aYrc7J7LaOR8bUyCulJ3UlE/Zy+1YTOH+VfGn8CN3aqU2TcvkccKeInBaREPB24EODJyilTiulTimlTgG/DfzAYXDmACqcIkGNVmeMxJCJ0It2FsnAtkOXMZN8JpG22rJpLN4Ou46GG+NRCH0Jnt03GhvG0NVyVPw29kK3MKmuup6nG0kDYvtn6W/q4drjfZbb3L5tChfo35yXQ2PSZ62K7rRop24f+gV/OpgZXxlk3TynRrkopTrAD6LVK2eADyqlnhKRd4vIux2xykVIdIbUuMMk+tOK7OfQQU8HmiR6yqmkvYu63950zLYE/U6LNquCghEIxshOMnyjnqMkSXumKA0imu53XBxrVzM47NjmNSYoUoy52zKf5dVG2N7PMqaL/Y4Ea+PtTk3Zv57UZeP1EulXSrc64yuD8lWLcnEmQh+q4kQp9RHgIzue2zUBqpR65+RmuQd/NE1Y2hRKZRZSkdF+2WqdS9x22SJAetyWsGZRFxzaOSwEGzw1wY1mpWnzNh10MRaVfg+QkSYhmW16IZZgJmbDFKUddoU3zgNj9pkZ6LRo683ZUBtHgvW+kxnVLrBxitIOuxYCYw54MXat2zVFaRDRDEnTcTFfaxENRUf+E9ZuyNZE8gBe1JWisN1Ct1QYoye6idDLxEhG7Hec2XGrRc2iLqikzQ49DejpQJNs0682w/aViluIZkmq8ng9QJol6HXY6tm8TQfDVRcAxnZQdYeoINBVrON+lkp8lG3n9rVDnxu3CVxftx+132lGM8R6E+y20JRLKhIgYEcjv13gOfSEXkC10vgO3ReZsU+xAdcNpR13USvxUyZqbzGKP6i74Y2rqzY7mlW7KRfQk+y7Y/arNjuaDbuGHV9nVwaf4arHos9q21OUbL0J9ud3jqkMquXohtMofPZSQf2Oi+PmjwbaMzvwWU7aBC5fa9sfzAzgRe/QYym9sOvlwui/3ChQ98VIxkakag5COAXiZyFQp1gfo+Ncv1LOxk6LFiJp0lQmitCLyuYKVoBYlqiR4Y1c+OFUNSZANIuonuGqx7tmRZIEfGJfTx4Y0FXXx4s2a1s0Q2bOrN1rLJZlZtzpQObmfLlhc7IWrq9iHduhtxxLiILn0InP6CRMszLG1KJGkarYnBCFfu/xOf+YydpajkbQ5qZJFswk+3q7O/qXzUjwyjjDoYfNdKCRHVTNKDZaDkR1Jsl3PDKGAqfbhlaZvIqTiYds5/ZhAvqstkXD7vJ6C9Esyd6YjtPSx3dslhKDHlhiqljHp1zajiVEwXPohON6YY/VE71eoIzNmmoL0QxZ35gFPPU8VcO72s8jpon3xqxirefphHSPdvsplyyBVgFQo3/Z6lZUZ3PxDmw79HGoDeOcNrsx+6+XUSzN+ces+q3lqPodUN8AxLLEOmO2Jajn6AXjtAk4QrlIf2DJeA49X2s5VlQEnkOHiHZ83Xpx9N9tFCkomzXVFqJZI1scT4dekSSJsAPJl2iaaFfrqkd2BI0CraDNjbn6dmWQXoc4DXKjqjbMNn2lHbOf34xZuuoxZHiWYqMds98J+AMQnulX/Y5cxVrboiROBQ1Zwu0CME6Evt1p0YlgBmAxNGYiGf1+bL/RDMBz6KY3tJXgHAmNIgW7+6VYiGZIqnF16AUKJJ2RRg0Mkxidq85TN1Gdra0SoO84s1IZXYZX20Ih9g36vs4uHaEvBsZQLFkyz3aUrBOJtGiaFBWUGnG3pRTUtiiQtG/04iBis4TMGhv5mtVytOzuyWPB0FQnIs2xAq1Wp0el2fEidEcRStDDhzRHd+iqkWer5wBXB6bjYplSozNG9JSjoBxQbADEZvvUxsgtdOt5qpZiw4EIHeB4tEluDMqlF56hh88xDn0hUB2DctmuxnREGRHN9CfZj7TbMtWYWyppf+IRzMCSEn66Y60xS7efTTizxpbGVAZZ9JHHoTsJEeq+OMExWuiqepGSitkfbQJEM/1hEiNFT2Zk2UYn5kxUF5vF12uToD76trOepyxxIkGbZmMOIrrdcXHknUMtR9sadmz3zTkUB3+IWSmPTblcrkfIOkLrZfpVrCM5qJqW+G50485Em+azHItyrOeomClKtl+zCZVB1rr0VC4OoxlIjt4TvdPC1ypTsLvnuIVohlCnQoDOaJxwv9Oicw4dICPlsbbDOVIOOQFrkn19dA69nqMRSAMOKDZEIDZLhhLFepveKLstk6zd6jlH60WMMig3yk3QOPTVtlO7QO3Q58dpO2wGaoPNun3YbgI3Dn2G850WwXPoAHSCCaLdymjUhlnUWw47qBS1ER26dgLXmg7xrhYn7B+R3+80dY/2XtKZCKVfMj5Gb5JajlrAoQQfQGx2oOPiCHUF/WpMp27OljJoRMrFJJGvtWwevWjBos8ijdHyIb0e1PPkSZCMOMDtx+cAmPeNsdtisDGXR7k4im4oRULqlEb5kGqbAGwpZx16Wirkqs3hf28gkTbroEM/ERlx22lugGvdBFknKCojw5sPjHgDBD0b0+dAeb2FWJZ4ZwyNfD1PNzSDwucYhz5WFav5LC83HZB5Qn+NHY3U2Rpl7TdLoHpsdePOrP1QHAJRTZ/VWqPtthhonetVijoLFU6NPoWnqicubamUY9th0Dzi1igOymrMpRJk42H77RqU4Y2y7azqG+BK24EqUTAl40kyoj/Hkdqb1nIUSeL3CQk7qzEtxGaJdgrAiA26BmZjOsWhi+qR8TfGolwuNSLOJPj6a6w+2tq3Kn47Du1OAeJzpHpFeqPuthikXLwI3VH4ojMkZcSIs6oXdQ6bG2BZ6PdEr5KrjBbVgeXQnfiy6W3non9EHtHsaC43HSiSsRDNMEOZdneEBl0miZxDtxq2tRrTQmy2L/UcKRIeGKjtjGzRyPCiIw4+ruleQSUVs7dFbd8uQ5/5qyPSjdbQDYcoKoDYLCmrinVEBU6h1iYUsLk98w54Dh3dQjdFdTR1hHFQRZlxJqozRQxHguNFKQUcitDDSfAFmfdXxroBXnKida6FWIaEMjK8YT9Lq392J+6oE/A3C/jojaZYquWomtmYTgYNx8IjzsmsbdGLZDQV5IRdRhk056+MFszUtuevOhmhxzr6dUZN2OarLTJ2t2feAc+hA6F4hpTUyVfrw/9SdYMufiSaduYD6mteR1Rt1PP0JEAVhxa1UW3MSmk0+sDcADd7KedkW9EMcSPDG1qLbk136kSZtVu3bCE2i6CYYcSip9oWRUkT9DtEBUW36bPRgpktWqYa05EbTV8ZVKHc7NDsDNkzqC/zDDsTzADE5gi3LIc+WoSer7UdVbiA59ABCCf14qyVRiguqm5S8adIxRxaOBHdLXExMKJDr+VM0yRxJjEEEJtlBp0YGpqrrm6ixG//MJBBRLP9wcdDO04ToV9tRJlNOPRZGsc56ysP/1kqBdWNvorKkaDBqDaWgiPmj2o5msE04KCmOpolxYi7rfp2G2RH6EaA+BzBhtkFj+jQC7WWowoX8Bw6AOFEGoBaeYSe6CZ6cuyO6/NDZIa5QHVEyiVPzZ/CJ85NRSGWJdkr0e4qqq0ho6faJp2wtU13LkIPmm54QztOk+C72Igw59gNUDv0k9EmG8NSCK0KdBps9FIO0gfzACz6S6PRB7Utqk5MURrEgDJoaKWLidBLxB2M0GfxdepEGL383+nGXOA5dADESN5ao3RcrG44lxC1EM2QlerIssWKL0kmFsJn59CNQcRmiVuqjWGjlOomTSe36QCxLL5mAaE3vEM3Ud0VJyP0fsfFOluVIT9Lo6Ja7SaccwLhJAQizFIabbc1UI3p5M3Z6m8//M05RyeUoovfud2p2dXMyYg3QazGXJ5Ddx6m42JnJIe+yYZTRTIWohlSVMhVR/my5SmScC6qA4jPERm1G15ti5qpxnTSCYjqkfY1hufQa9tJZCc5dNBc9dC7LSPzvNpKONNaAjRXHZ8nowp0eoryMMqgfmOuFCKQcjBCt0b3bQ27qxmQeTqm9TYqrxOR+kiUi1KKQt3ZXujgOXQN03Gxa8rmh0Jtk9VO0rktJ/Q7Lra7Q37ZQJfX9xx26LFZgq0iPnrDc6/VTSr+NOCkQzfURqw5PIdez9MLRGkSYtbBbTrokvFRI/RLTYf6pViIz5HsFgAoDMNVm/mrm0rvHGwdvTgIowwCNfxNsLZF3XD7Tkfox0KjtSWwmux5lIsbGLWFbqcFjSLr3QRzSYecAFzXoGto+VY9z0bXQR0u9FUbI42iq21SFM3tJyMOKDaMXQAnwyNUi9ZytEJpAOacitBDMQhEmfdX2Bz2czQO/ULdwSIZgPg88c4Iqg2r4rcdd+56gR7d1+sw42sMTzlW1yn7zYB1BwUBYBXWDR+hu1H2D55D1whrhy7NIRt01ayiohRzTvGuYJonaYc+VJTSrkOnzlrbeYcOukHXUBFntwP1fL8xl2PcfmIBgGOhETTy9RwNE9U5fc0ylKk0O8ON7jMOfdOp1hIW4vNEmpp2GoqmGujj4ujaN4nkU9ERVF6VdQq+NKGAj1jIoeIdE6EfCZRHUgZZgY+jawzPoWsYDj3YLg3HVVuaapVi3uEIPdAqDp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q4tBzq42LB6obnq7BRHsKhW3KynsNJZOPQjwZLI0Xo1rg+x5KiALEMKVP0NNTNubpJN5SiRdDxfEiwsQWo4SJOq49LI+rw2tdr7ESkMRyH3uvpvJZKM2v3/NVBhFPgC7Lgr7BZHsWhWxG659Cdhz9I2xchrqrDyfBM9JRTKYe3nRlTkDKk0sXaOaikw9GmjlJORuvDOXST4FvrOKjYgL4Mb2EUBUJd93EJ+oWUU1QQaGVQV1N6m0Ndsw3aYdMX3MmbYHwB6bVIMmQfeROhn6+FHY7QTYOu8JAjBes5UF3Wew7vaEQgPseclNisNIdu0FVwoY8LeA69j3YwRZLacMm0gT4ujkYpxkHNSmm4qK6yBsCGmiHrwpftWLjGxjCUS81SbMSdjVD8QYhmmaNAodYarh1yLUdBJZiNhx0tySY221cGDaWrrm7QCJmxeg5z6ADzvuJIHPpKO+4K5XIkNGQ+xKz9q52kc2olC7E5MqpEp6eGrpa2mp95SVGX0AslScmQvbSNg8ox45wyArYphEBpuBtNxfCuzDjTnc+C+bItBasjReiXnGzMZSGxQLpXoKc4uB1yrweNAps9ByWLFmKzBJuaEhsqMVrdpOK0zBP6nPDJ8JDVorUtlC9Amajju1PQDbo2hwkaKusAXG45rPACiM+SMLutoda/OS/ol5sjKSoibxGRZ0XkrIi8Z5fj3y4ij5ufT4nIg/ab6jAiMyQZUids+rgEYmnnZFvQd+inIkPa1Y/Q084u6mAUgvHhv2wmqjtXjbCQcvAGCJBYINnVjvPAJF89D6rHWifuLH8OfRmen+5w16y6QcnIPN2I0E+Ea8PRVLUtOuEMIM7uTiNpEB+zPj1Xt93t7X++cejn6w7LPAFic0Tbeo0N69DXyw3mEw7vAhnCoYuIH/gZ4K3AfcA7ROS+HaedB75cKfVS4MeA99ltqNPwx9KkpMZGabiIs+JPMZuMOmtU3Kg2gkP2AKms0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FHqBFxJeKclTKblSEa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VetYSAJFlMRZ+2KLxBr6dc7cFdTWQXgUjvpXNm/BUNTLYXqByf5el2obZFnxlnFBvQd+tFgZTjFUm2rrwpylHLx+SA+T7ZXAIb4LKvaoV9sJpwVBADE5wgZZdBGpTHUr2yUm8w7vfYZLkJ/FXBWKXVOKdUCPgC8bfAEpdSnlFJ58/DTwDF7zXQeoXiaJDXWSkN8QObL5miEAnrb6QuwFBhStVFdpxo0kkLHo5QsM6pEt6cO3qrXNumE03Txs+D0NUssEmqaHMdB16ysHfq5uhu8q6apTscaBztOs3PYUCnH261alMtysML6UIqlPFVDBTm+/pNHSHXNqMcDb87rKH+EMlGyLnDovnaFEO3hI/RS0/m1z3AO/ShweeDxFfPcXvg+4KO7HRCRd4nIoyLy6MbGxvBWugB/LE3aVxtuUVc32FRJ5p3eppsoZUFKw0m3KmuU/BmS4QChgMPpkfjcNo94kIOqbtI0Cb75pMNRSmIef7tKlCF6fBuHfqmTcp5yMTK84+HGwRy6UVGtdZLO35j9QYhmWPCXWR9md1rboiy6R7vjXHXiCHGz2zrw5lxZpx2dA8TZ/BFA3BQXDZtDQlMuN4tD3y082HWPLSJfgXboP7zbcaXU+5RSDyulHp6fnx/eSjcQ1iqXteLBPdFVdZO1jsNVohbi82QpDEm5bJCTjPMRCmjVhmnQdaAed6CPi+OL2tBUc1I8eKyaoVzWVcZ559SX4dUP5tCNQ7/mtMzTQnyeWYpUmp2DJz3VtsijZbG2D2HeieQRInVNpRwYoVfXaYb1NXb+s9S7mtvjjaEceqvTI19rs+B0MMNwDv0KcHzg8THg2s6TROSlwPuBtymlRuhDe5MgMkOQDoXyENWi1U3WeynnI3SAxCIz3Tz1dpf6QRr5ypqWLDq9oAFis4SMauNAHrG6SdGnq3GdT4ouAnDUXxoiQl+jE0rSJOSsYgP6Dv1IcIgZscahn6tFnb9eAPF5ZgxXvb4f5Wi4/fVu0vnrBZBcwl/fxE+X3EE3wcoG1aDpO++0bSbvcDIynGzXOseNz3IYh/454E4ROS0iIeDtwIcGTxCRE8DvAN+plHrOfjNdgOnnUi8dcC/qtJBmkZxKMpd0YVEnFkh0dAJmX/1ytw31HKvdlPNJIdCtattVwrQOjlJqm+RNq+FwwMEEH0BCf9lORYZQ4JRXaER0RO+o/BT6XPWi6N3Wvolkk0R+rhLlyIzzUR3xOWJGtbG2H+1SWQPV40o37WxC1EJyEUExL8UhKJc1iqaPi+O7mn6DrtpQEbp1k7wpKBelVAf4QeCPgTPAB5VST4nIu0Xk3ea0fwPMAj8rIl8SkUcds9gpGIfeqhb2/7IN9HGZT7jxZZsn0soBav9FbaK6K20XeFfoR5wLgQMWda8HtRzr3aQrC9qK0E9FqwcnuCtrVIP6y+l4VBcIQ2yOeZWje1BBSnUDJT42ujGOuKCMID5P2CSS18v7XLPSCgDnWzMuOfQlAO6IVtjcb+33ujpokDQizpfX93dbgeFaX1h5OTcol6FqnZVSHwE+suO59w78//uB77fXNJdhHHqspwss9kySDfRxcSdCX8TXazPDAZOLjA73UjPBcZc4dNA84r5JvkYBVJeVdpzFrAvOKaYTY8eDZVaKBzj08gqF0P2ACxE6QGqZmY6RcFaae1Nj1Q26kSy9uo8lVyL0efzNAgE6+98ES1cBeL6e4mUu3pxvC5dY32+N1XJGFTRDOhp0tjYEjEbez7y/TL7WptXp7StCsBy646ogvErRbZipRTNygHxroI+LOxy6pgTmpbB/C13j0Fdco1yG7Odi6IPLzZgrCxp/AGJZFn1lVouNvZutKQXlNbYkSzzkJ+qk1ttC6ijJlv6c9r0JVjf7Zf+O6/ahzwkvB2v7Uy4lnTq74HKEfvygOgxTULfadXBc3yB8PtM90+qEun+UvlFqIOJge+ZB0xx/hcMCI0Wapbx/lGL6uBTE4SZAFvoO/QAe0aoSZca5eYqDsPq5hA6QbpkdzcVG1JUtJwCJReYoUGt1KdX3UG00CtBtsqbSzksWLaSWidS1smZffr+6QdlUibrDoWuHflf8gDqM8jWUL0QOl5Ki8XkQH8v+wv5O0xQVXWjE3bkBAsTnSPWGK//fqDSZjYcIOK0KwnPo2+g3wirur8c1EbqKzTnX1/s6u7RDP+IrH+AETOSnZtzZpqd09HTMX9g/02+ul2scOkB8nlTPtBIu7SFDNRr0a92U8/y5hdQy/kaeMK39i4uqGxR9aXyCO7tAs/ZPxer7r/3SNVqxRUDckez6AxCfZ1HyBwQzeo09V42xnHa4etvCwFzdgxz6eqnpfP2FgefQLYQSKH+YrJT3TwxVVmkTJJSYdccuE6HfFqtwtbCPRr6yTjuQoEHYnUUdmYFwiiNskq+19u61YbbpKyrrXvSUWCTeMl0B9+LRjUO/0HS4wdogUssALEtu/3xIdYuNnu7k6UZUZzn046HqgUnRakTz2q7caACSR5hVOQp1zVXvCrM7faYScc+hJ5cI182u+CCHXnanShQ8h74NESQ+z1Kgsj+PWF4l58u60pcB0Ny+L8jJcPVAh14xOlxXInSA1FHmuhsotU8lX+EyXX+UPEl3NNUAiQWCDU31rB7g0M814u7kHKDv0O+KlvbebXWa0Cyy2k1yZMYl52SV/5u1v2feoXSVYtC023Vrt5VcIt3NoRSs7FX0V12n549QVlGOueXQ08fxV1bw0x3CobtTJQqeQ78e8VmOBCr7RynlVdaVSzpc6Jf/L/nLXM3v79DzkmE+GSYSdCHBBzBzjFTrgCileIlq9Agg7lEuiQV8nToJabCy103QVIk+X3Ohda6FlO6YcVukvHdStJ9EjnPErRtgZAb8IeZ9Jert7u4DyZWC0jW2xKVqTAuJReItI8nda/1XNmhHZgFxL0JPn0B6He6MlvelHLs9xWal5Vow4zn0QcTmmJPyvhG6Kq9ytetCY65BJOaZlwLr5ebe8yir62yoFEfdWtAAM0eJmSTf3g79CvngEcAdHS7QzzvcnajtQ7ms0QslKPUcnrwzCKPaOBHI782h94dDx1hyK0IXgfg8GXSSb9dq0Xoeuk1WyZKJBZ0v+7eQXCLU2CJAhyv52u7nVNaohkx/lbRLa2xGF8/fFy3sG6HnqnrQiltr33PogzCLet8tVHmV1V7aZYe+2C/N3tNBVda42nHboR8j2MwRobn3NStcZsO/QDIScEcaCP1q0TvidVb3Um2UV2iZKtHj2Zg7doUTEJlh2ZffO0I3Wu+LraR7OQeA+BwzpiJ514DG2HXVrSpRC0kTDEhx7wi9ukHBlwZwMUI/CcAd4fy+/sLa7XuUyzQQnyPRLbBe3kO/3K4jzSLrKuOObKtv1wKxtv6y7Uq7tBvQKHKxEedoxkWHntJdkpckt/u2s1WD2ibX1Kx7dAv0C1Juj1T3vQFWTKvhk7MuOXSA5DJLkmOlWN99RF7uPAAX1aJ7uRCA9AlitSsAu0sXTXL7fMvlYMY49PuStX0ol3U21QxziZCrdCPASf/WvpRLv0rUo1ymgPgcoV6DQLe++/QWk0hbx+0IfZ5QYxOht/u202zTV3szrkfoALeF9th2mqjufHvWPboF+pTL0WCZlUJ995tzeYUtn2lpm3HRoaeWme1t0u4qru3G7+fP0wkmKeDCMJBBZG8jWL6Mj94eEbp26GfryalE6HfHq7uvfVP2f62Tci86BwhGILHIMhus75NItgbmeJTLNGCqH2dlj+IiI49aV2n3ZFsAiUWk1yHrq+2udDFVohvKbYeuk3x3RfbQohcuAfBcM+2ewgW0akN8HPGXqLZ2SfKZKtHV3gwLybB7VBBAarlfLXpxaxcHlTtPOXYcEHcj9OxtSLfFHeHinhG6Eh/PVmMuO3SddzgdLu0eode2QPW41Eqw7FbOwUL6BPPdNertLtU9OqFalItbAaDn0AdhFRexx6Iu6+ZEayrjcsSp7bon0dh9UQ8UFblLuWiHfiq4R4Re1HNRnqrOuBtt+vx6RB4FYBfpYrMEnTqXWil36RaA1FGC9U0CdDi/Vb3xeP48WyEtb3SlStRC5jQAL41t7a7yKl+jF1ug3BZOZF1cY6Za9FigxGqpcaMWvahpoudrSXcjdID0CdJN7RP24tE3yk2SkYBrVJDn0Adh9Li6uGiXD6isI/ROdIEZp6fXD8IUF90Vr+3OoQ8Mh3Z1UQfCEF/ghH+LK7ldos3iFZT4udyZcZdDB8icItvQX/YbePTytmTRtYSohdQyguJYoMTFzR0OvdeFwiWuyRFmokH3+GCA7G0A3BPe2pNyqZkk8u0LCffs8vkhvsCC5HfXom/qbt1PtxfdDWYAZo4Ta6wi9PZsmeBmURF4Dv16GIc+J8XdpVvlFdoEmF1Yctcuq+tcdI/iIlP63AxnmYm6eKMBmDnGUV+Oa8XGjdNuCpfpxI/Qxe9uzgFg7i7ipRcAbtSiWw69HudkNu6uXaa46GUzNS7spFyKV6DX4XxvwV26BfRuyx/mtG9t9wi9dI18QO8Ub5930aEDJI+QMbNFb9ihbj6HkgAX1SJH3ZIsWkifwNdrs0CB8ztvzgbaobtnl+fQBxGzBubuPltUVVbZIM3tC0l37TKUy7FQhZVi/cYy+8oqVV+ChUzKXbsAZo6S7WjK54X1yvXHipepxbQDc5WiApi7C39tnZTsonSxktsqPQXKRV+Pe+JlLu6kXPJa4fJsa85digp0AVvmJMfUyu7VoqUVVnsZYiG/Oz3aB5E80m/lcENidPM5qokTdAhMgXLR0sXbg1s8t7b7pLPVYsPV/JHn0AcRikMgyrFQZdeS8XbhGqu9NHe4ueUEiGbAH+KI5OmpXTjhrbNclSV3E6IWZo6b4iLF87s49HxAb9NdK/iwMH83AA/HNm+8XqZKdE1lpkK5ANweLnIxV7t+mIqRLD5ey7ofoQNkb2OuvUKr06M4OICjWYFmkfPtGW6bj7vTlG4QySMEa2v4ZJcIfeM5tiLasbrv0HVx0ctnKjy/VrnhcLnR5mqhzh0u7mg8hz4IEYjPcTRU5exO5wR0iqusq4z7Dl0EZu9ksXkR4EbaZf0Znu4edX9BA6SO4uvUmPPXeH59IErpdaF0jYvdWRLhgLvSQIC5uwB4KLrGtZ28a+4czUCKClH3I/RIGoIxjvrztDq96wuf8udR/hBnqi5LFi1kb2OmfhlQ1ztOIwZ4pprgtjmX1z7AzHGktskdqd71dnXbkDvH1cBxwgGfez15BuwCXS26W4T+7Kp+7t4l93bOnkPfifgcy8Eq5zarlBvXa9H91TXW1RQidICFe0mWnwd2RCm1HFRWeaq97H5SCPpa9Fdm6pwdjFLKK9DrcKY2w71LSfejuvRJ8Ie4O7ByY4S+8hhXo3cRCwXcdwIikFpmvqcphAuD3GvuPJ3UCbrKpUlFO5E5TaBbZ54CT14tbj9v6gnOVJPu8+cASw8C8Lr41etFAfmL0GvzvFrmaDqKiMtrLBSD2Bynglusl5sUdgwlP7OiB2Dcu+w59OkhNkfWTCI5szJw1203CLeL5H1ZlqYRPS3cQ7B8hTj16xf1+hkAnlPHp0S5aIf+0lT5esrFyMm+WExw//KM+3b5AzB7B6fU1esdercNa0/xnJzmRDbmvhMASC6RbJueLYOJ0fx5qnEd9S1OiXIBuDeyxePXOfTtFsi3L7icRAZYegiAlwUvXs+hbz4LwJONxensTgHSJzjS0zmk53bQLk+vlElFAiy7+Fl6Dn0n4vPEO3o4whODi9pIA0kuuh9tAizcB8Cr4uvXL+r1pwF4tndsqhH63dEil/O17eZhBa1BP9vOcp+LW87rMHcni61LlJsdilbl78Yz0G3x+fYJ9+kWCzPHCFWuEPL7thOjSkHuAlfQiqb7XYzq+shqLfrrM0WeuDKw9lefpOsLsaJmpxOhJ+YhdZS7ui9cr0U3ksVHK7Pu52gspE+QbGhKaiftcmalxL1LKVeDBs+h70R8Fn99i4VEiKcGHbpRRoQzR6dj18K9ALwitno9h77xDK1AklWy7vWCHkR8AXxBTvi1TviFDROlFHWV6DU1y33TcE4Ac3cz07hCiDafv6R74bDyGAB/VT7KCbcTohaWX4aUV3hlpswFy6HXctAq81Q9y6nZmPuqINCcsPh5IJrjmdUSzY65OV/6FCuJB2hLkNNzU4jQAZYe4mj9uetFAZvPo5JLnK8EOJqe0meZPk6gcpV4yMfzlkNXim63x7OrZdfXvufQdyI2B50Gr1wO8eS1bYfeyGsecWbh+HTsSp+CQJT7/Fevd+jrZ1iPnCLk97tbkm3B54PUMgtKUwj9ZHLxCrXADB1/lLsWXZZ5Wpi/G1E97gys86mzmrNm5TF6wTjPdhY4MTsl53TqEQDeFHl+u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zfSBb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i4VPZ6dgVCEH6OKd9a7S7Sif1mmVYeYwngg9wNB11t9hpEMsPkaxeIE59e4e68Sz1lKaJphehn0Q6DR6e72xTLpc+TfenHuZE57yrCVHwHPqNMJrvl893ObteoW56NGytaoXJwtFT07HL54P5uzmtLnE1X6fa7Oht+vrTPN09xh0LielQQQAzx0nUr+H3ybZ8q3CZNVngjoUkocCUltncnQB85XyRT72w7dArmXtR+KYXoc/fC9EsL1dPcWGrqjXfRrL4ZD3Lq6bl0AEyp5lr6eDl8StFuPwZUD3+qnnXdOgWC0sPISjulwtcytX02t98ngvoHfOrT7s0EnIn0icAeFWquK3yOvMh/KXLXFHzrtONnkPfCVMt+sBMi56CM6s6QVrZvEpb+Tl57Nj0bFu4j6OtC3R6ij95elU35arn+evSA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zkiPTs+vYK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Bd+wIPZtp6UXeacPVRnu4sT4cLtjCrHfprU5ucWS2RL9dh9QnWYlqjfnJaDt3ng1Ov547aF2m0e7qIzUTol9UCD5/KTMcu0F0XSxfJxIKaR7/4KZT4+ePi8Sk7dK10eU30Eh97dl2v/WaRT5dmuedIkhPTyoccfQX4AjzS/SyblRa5ShPO/AHnZ15NwxdzXRHnOfSdMA79joSuFLXkW63CNTZIc2J2SvQBwMK9hOrr3DvT5ve+eK2fEH1OHeNrXuJyO4JBvPRbodfhm6OPaqXLsx+Fep4PNF87XYceisHMCe7yX0MpePKJz0O7xmPdUwT9Mp0ksoVTbyBRv8Yx2dBl47lzFALzJBOJ6fHUoLsuNgq8dsmnlS4X/4b2wkvZage5bX6KdiUXIbnEV6XX+PMz6xQvPwnAX2yl+er7pxjMxOfgzq/mno2P4qfL1af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GoqX+Uv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a7l9Pu46ReU59J0w5f9ZVWA2Huo7dF9ljaI/Oz36APqJ0e+8vc4nz25SufIEAGr+Xm6bZvS0eD8sPsCXN/6Ci1s1ul/8DRrRRf6698D0FC4W5u8iU7tALORn7dnPAPDL52b4xpcfc2+M2m4wPPpr/Wf4yKcfgzN/wOfV3Tx8MjsdKaWF5YcA+JbAJ7iwtoW6+ihr2VcAU+jhshNLD3GXeoFOT/HkY58D4GxvmTffvzhdux58B+H6Oo/4nkTOfAh8AT5YesB1/hyGdOgi8hYReVZEzorIe3Y5LiLyP8zxx0Xk5fab6hJMhC61Le4/OsOTV0s8drlAuL5OMzI/XduMQ3/TbI5uT/HCk59jU6V45MF7pmsXwEu/heXKk7xMnUFe+HOenPsaevimp3CxMHc3svk8j5yMoVYeoy0hXpCj/IM33Tldu+bvhWiG7166wl1P/zS9doP/UPsGXnl6ivw5wMnXw11v4ZErP8+b+QzSbfGba8fwCdy5OGWHvvwQ4fxZvmKpQ/yFP6QhUQLpo9MPGu56MyqS5luDf8XClT+hcewRnisFbk6HLiJ+4GeAtwL3Ae8Qkft2nPZW4E7z8y7g52y20z2E4hCMQXWTB5ZTnFkt8V9/7r3cwSXm73nddG1LHYVwisXGOe45kqS79jTP9aZMt1h4yTejEH46/LP4VJd/8cIDnJyNkYy43P1xJ277cujU+a8b7+KVjU/zVPc43/aa26ZXiGLB54OTr+f+yl/zjsDH+LXOmzivlnjlNPlz0JWsX/MT+ETxH4Pvp6eED64d4z9/04PTUVENYukhQPHeyg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yQPtJ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/mPrW3jzA0vT3dEABMLIS76JN8unWWhf5d+/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cDvgbsm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/hWEi9FcBZ5VS55RSLeADwNt2nPM24FeVxqeBtIjcBF5mTMTnoLrB6++YI0aD/574ZbrZ2zn61n82XbtEYP4eWH2S//O2Te6SK2zGbpsu3WIhtYyc/jKOsMlW5iEiS/fcHDeau94M7/wIwWiKU741npHb+IE33j5tqzROvQGp51HBOD/Z/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gZiIf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/0o02A9Ankje8hKi1ekOP8f+/6Sr7pFVMUA1hYfhmIj2A0xbd3/y2/0n0zb54mfz6IB78NPz2U+Fh81TfytS9Z4uGT7t+cA0OccxS4PPD4CvDqIc45CqwMniQi70JH8Jw4cWJUW93D7B3w9O/x+vQJvvTaLYJfWIG3/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ZGeIzhtLNwLX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/gVvuHyp+ngI3TXm6Zt0TZe+q1w/uPMvv6d/MHDj0zbmm2cej3BH/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/+G//idOPPSVzE470rRw2xsBCHz5P+V7mw9Tb3cJTJPXH4C89u/RPPNRjt32JqJTcEy7IrkIf/cv8GVOc/QPLnDk7BavuFlsO/pyWLgPSSzwQ297/dTMkL2Gm/ZPEPlm4M1Kqe83j78TeJVS6u8PnPOHwH9USn3SPP5z4J8rpT6/1999+OGH1aOPPmrDW3AA5TX40x+Bx39LP37l34Wv/S/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TtcnCtS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F34VTj3ClexrObJ45KZxAnRa8NhvwoNv19OMPByMjee0Xn7atMEhQ73VpdrqTJ8GGkR1U09Yijp7kxGRzyulHt7t2DAR+hVgsDzyGHBtjHMOD5KL8H+8D17+XXDmw/C3/tW0LdrG8sv0D/oi31QIhOAV3z1tKw4X5u+atgWHEtGQ393h3sPACCqmiWFCu88Bd4rIaREJAW8HPrTjnA8B32XULq8BikqplZ1/6NDh1CPw1v8E4Slqzz148OBhSBwYoSulOiLyg8AfA37gF5VST4nIu83x9wIfAb4GOAvUgO9xzmQPHjx48LAbhqFcUEp9BO20B59778D/FfD37DXNgwcPHjyMgpskm+bBgwcPHiaF59A9ePDg4RaB59A9ePDg4RaB59A9ePDg4RaB59A9ePDg4RaB59A9ePDg4RbBgaX/jr2wyAZwccxfnwM2bTRnWrgV3of3Hm4OeO/h5oAb7+GkUmrXXt5Tc+iTQEQe3auXwWHCrfA+vPdwc8B7DzcHpv0ePMrFgwcPHm4ReA7dgwcPHm4RHFaH/r5pG2ATboX34b2HmwPee7g5MNX3cCg5dA8ePHjwcCMOa4TuwYMHDx52wHPoHjx48HCL4NA5dBF5i4g8KyJnReQ907ZnGIjIcRH5mIicEZGnROSHzPNZEflTEXne/HuTDEjcGyLiF5EvisiHzeND9R5EJC0ivy0iz5jP47WH8D38I7OOnhSR3xSRyM3+HkTkF0VkXUSeHHhuT5tF5F+Y7/izIvLm6Vh9I/Z4Hz9h1tPjIvK7IpIeOObq+zhUDl1E/MDPAG8F7gPeISL3TdeqodAB/olS6l7gNcDfM3a/B/hzpdSdwJ+bxzc7fgg4M/D4sL2H/w78kVLqHuBB9Hs5NO9BRI4C/wB4WCn1AHrozNu5+d/DLwNv2fHcrjab78bbgfvN7/ys+e7fDPhlbnwffwo8oJR6KfAc8C9gOu/jUDl04FXAWaXUOaVUC/gA8LYp23QglFIrSqkvmP+X0U7kKNr2XzGn/Qrwd6Zi4JAQkWPA1wLvH3j60LwHEUkBXwb8AoBSqqWUKnCI3oNBAIiKSACIoef33tTvQSn1CSC34+m9bH4b8AGlVFMpdR49Ce1Vbth5EHZ7H0qpP1FKdczDT7M97tf193HYHPpR4PLA4yvmuUMDETkFvAz4DLBozV41/y5M0bRh8JPAPwd6A88dpvdwG7AB/JKhjd4vInEO0XtQSl0F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gtwCVhBz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/9Ew7RexjAXjYf5u/59wIfNf93/X0cNocuuzx3aHSXIpIA/jfwD5VSpWnbMwpE5OuAdaXU56dtywQIAC8Hfk4p9TKgys1HTewLwzO/DTgNLANxEfmO6VplOw7l91xE/hWaXv0N66ldTnP0fRw2h34FOD7w+Bh6u3nTQ0SCaGf+G0qp3zFPr4nIkjm+BKxPy74h8Hrg60XkAprq+lsi8uscrvdwBbiilPqMefzbaAd/mN7DVwLnlVIbSqk28DvA6zhc78HCXjYfuu+5iHw38HXAt6vt4h7X38dhc+ifA+4UkdMiEkInHD40ZZsOhIgImrc9o5T6bwOHPgR8t/n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dwO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77Ztw0Ip9S+UUseUUqfQ1/0vlFLfweF6D6vAZRG52zz1JuBpDtF7QFMtrxGRmFlXb0LnZA7Te7Cwl80fAt4uImEROQ3cCXx2CvYNBRF5C/DDwNcrpWoDh9x/H0qpQ/UDfA06k/wC8K+mbc+QNj+C3mo9DnzJ/HwNMIvO7j9v/s1O29Yh388bgQ+b/x+q9wA8BDxqPovfAzKH8D38O+AZ4Eng14Dwzf4egN9Ec/5tdOT6ffvZDPwr8x1/FnjrtO0/4H2cRXPl1nf7vdN6H17pvwcPHjzcIjhslIsHDx48eNgDnkP34MGDh1sEnkP34MGDh1sEnkP34MGDh1sEnkP34MGDh1sEnkP34MGDh1sEnkP34MGDh1sE/z9UdIRV+dEj/gAAAABJRU5ErkJggg==\n"},"metadata":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needs_background":"light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"}},{"output_type":"stream","text":"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0.03129311538068578\n","name":"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stdout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"},{"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output_type":"display_data","data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":{"text/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plain":"","image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ng":"iVBORw0KGgoAAAANSUhEUgAAAXQAAAEICAYAAABPgw/pAAAAOXRFWHRTb2Z0d2FyZQBNYXRwbG90bGliIHZlcnNpb24zLjQuMywgaHR0cHM6Ly9tYXRwbG90bGliLm9yZy/MnkTPAAAACXBIWXMAAAsTAAALEwEAmpwYAACHO0lEQVR4nO39eZRk2VXfi39OzFNmRo41ZM1jd1XP3bS6W2oNSDYSgwUGvyXACGyErAc8YPk9G3j8PAN+fn7GxiCQZcAMBolJgMAamDRL3VJ1Sz13tbqrq7qmrswacoh5Or8/zjk3bty4kRnDvTcyq+93rVpZGRGZeSLixL77fPd3f7eQUhIiRIgQIbY/IuNeQIgQIUKE8AZhQA8RIkSImwRhQA8RIkSImwRhQA8RIkSImwRhQA8RIkSImwRhQA8RIkSImwRhQA8RIkSImwRhQB8jhBD/WgjxP338/T8qhDglhKgKIX7Tr7/jJ4QQbxVCPC+EKAkhPiWE2L/BY2eEEH8ihCgKIc4JIb7Hdt8J/Vrc0P/+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Wghxwnb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/W/TvXxVCnHX83gUhxIeEEJf0/V8QQrzOdr8QQvyMEOIVIcSaEOLDQohJ2/3/rxDivL7vnBDiZxy//4NCiNNCiJYQ4gcc990mhPikEOKqEKKraUQI8WkhREUIUdD/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/wnJNCiA8IIa4IIa4LIf5cCLFou/+Afk1K+j14m+Nvzwshfk8IsaJ//+863ovf1+u+KoT4XcdrIvX7ZNb9a7b7PmC7vaD377pjXR/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NVIcQvCyFiztfmtYgwoN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uAT8LPAb417IMBBCzAEfAf4FMAOcAn5/gx95P1ADdgDfC/yqEOKkvu8S8F3698wBHwU+bPvZIup1+mcuvzcHfAW4V//8bwH/SwiR0/e/G/g+4PXAbiAN/JLt538duEVKOQk8BHyPEOLv2+5/Avhh4HGXv10H/gD4wQ2e949KKXP633Hb7Zs95x8HHgTu0Otecaz7Q8BXgVngZ4A/EkLM2+7/CPAqsB9YAP4/230/C0wDh4DDqPfkXzvWfadt3e8xN0op32e7PafX8Ye2n/sVYAnYBdwFvAn1+oWQUob/fP4H/CRwEVgHTgNvBd6OCj51oAA8oR87hQoAl/XP/CwQ1ff9APAF1IduFXgeeGsff/9ngd8ccM2/ifrgfFyv7wvATuC/ADf03757o+eob48APwW8BFxDBaeZPtfwXuCLtu+zQBkVHJ2PzerX85jttt8B/h+Xx8aAHwFKLve9DTjbx9rWgHv1//8I+Ge2+x4CKkDG5ecWgaeAf+5y3+eBH+jx946oj2vX7Z8G3tPHerueM/CrwP9r+/5bgNP6/8eAKjBhu/9zwPv0//8ucNbsTZe/93Hgh23f/wjwSdv3EjjSx7qzek+9yXbbc8A3277/j8B/G/RzeTP+CzN0nyGEOA78KPANUsoJ4JtQAeMTwM8Dvy9VJnKn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pHfAhqoD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DdqA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/Oe2y/8nXAGVTG9a+AjwghZnxa/v8G/P/036oCX0JlkXOoIPYLGz1H/Tt+DPh2VBa1G3UxeL/5A0KIJ+3UiAMnUdkrAFLKIurCcNLlsceAppTyBdttTzgfK4RYQQXbX0K9/gNDCHEXkABeNDfpf9i+TwJHbT/zU0KIAnABFaR+b5i/3QP/XtMaXxBCvNllvSu4P+dfB14vhNgthMigTjUf1/edBM5IKddtj7e/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ng+gLty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/JYS4JoT4ihDiTbbHvh/4ViHEtBBiGvhO2+82+KymTD4ihDjQ47l9J7AMfNZ22y8C7xJCZDRF9A7gEz1+/jWFMKD7jybqw31CCBGXUp6VUr7k9kAhxA7U5vwJKWVRSrkE/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GfgXbaHLQH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UpZl1L+PupD9S0+rf1PpJSPSSkrwJ8AFSnlb0spmyjq4279uI2e4z8BfkZKeUFKWUUdu7/LcJ5SyjuklL2CWw51ErFjFZgY9rFSyjzqFPSjKDphIGge+HeAfyOlNH/v48B7NLc7hTqtAGRsf/f/0Wu5R/+8c63D4idRtMYi8EHgz4UQh+0P2OA5vwC8gjpZrQG3Av9W37fZ67kHlWx8CnVy+0/An2maDNSFP4E6lV1D7ZFfsf2uNwEHgFtQ1NBf9ODBvx/4balTcY3PoC4sa6gL5CngT11+9jWHMKD7DCnli8BPoALZki6Y7e7x8P1AHLisC00rwH9D8ZMGFx2b+xwq8/UDV2z/L7t8n4NNn+N+4E9sz+c51Id7Rx9/vwBMOm6bRB3Bh36szvQ/APy2EGLBeX8vCCHSwJ8Dj0gp/73trt9A8byfBp5BBTlQwcb+d6WU8quo1+7f9Pt3N4KU8lEp5bqUsiql/C0UNfbNLo9ze86/CqRQHHkWxYmbLHqz17OMOmn+uk4uPgycR9URQHHeL6AuAJOok5UlAJBSflZKWZNSrqC4/IOoC4oFIcReVOD/bdttEeCTeq1Z1GlxGvgPG79Srw2EAT0ASCl/T0r5BlRwk7Q3n1O1cB5FbcxJKfP636SU0k4bLAoh7Mf7fagMZ6zY4DmeB95hez55KWVKSnmxj1/7DGCoKIQQWVSB7RmXx74AxIQQR2233dnjsaD2fgaV2W4KIUQSlQVeRJ06LEgpW1LKfyWlPCCl3KP/5kX9zw0x/Tz8gKST/rHD+ZzvRNVWruvT0y8B9+ss+xngkBDCfsKxv55P0r1/cTz2v+mTZgF1Mem60Gyy7nejaihnbLfNAHuBX9YXsWvA/9jkd79mEAZ0nyGEOC6E+EYdECqozKap774CHNBZB1LKy8BfAv9JCDEphIgIIQ47uMkF4MeEEHEhxD9AZTUf6/G3Y0KIFBAFokKIlP1Yq6Vjb/b5OX4A+Dmh5YZa6vbOPn/1nwC3CSG+Uz+Pfwk8KaV83vlAnYF+BPi3QoisEOL1wDtR9AZCiL8jhLhbCBHVtMkvoPj85/T9Ef034upbkRJCJPR9cVTNoAy8W0rZcjz/Gf0+CaFkgb8A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FspZUv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/3n+iuWQhhLgfVSD8G9vPJ/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TfFkBc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/+2Ivk/o+8xaUvp1RgiRF0J8k3lfhRDfC7wRlcFu+pxRyp13CyGm9HP8YeCSlPKqrkV8DfhX+vd/B0oN88e292ZaCPH9+vd/F+pC8QXb736PECKtTzbvRddDhBAnhRB36Z/Loeiai7Z1GbwbVZy3v89XgZeB/10/5zyKlnmCEKHKxe9/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/Bl1FH1evAXwC79X2zKGXDDeBxfdsU6ih8AcVZfhV4l77vB1AfmF/W970A/N0N/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mU+9n//Wt+3R69ptsfP/ibws7bv3wN82vb9EaDRx3OMAP8UxfWvo47eP2/7Pc8A37vBc3gbSlFTRlEaB2z3/d/Ax23fz6Cy6CKKG/4e233/QP+eAqrI9jHgDtv9b3Z5rT6t73uT/r6kf978e1jff0w/vxKKAvuntt8bQRXsruufeUGvW9ge82mXv/1mfd8Bl/vO6vvmUYFzHSU5fAT4OwM851ngd1F1mRXUXrzfdv8Bvbayfn5vc7w3D6MUOwUUj/2w7b6DKHrqmn7unwCO6vu+Uf++ov7bf2rus/38g/r+Cfvt+r679LpuAFdR9M7CuD/rW+Gf0C9QiG0AoZpO3iMVtTHq7/qHwEkp5U+PvLAQIUJsCYTdVa9RSCl961ANESLEeBBy6CFChAhxkyCkXEKECBHiJkGYoYcIESLETYKxcehzc3PywIED4/rzIUKECLEt8dhjj12VUs673Te2gH7gwAFOnTo1rj8fIkSIENsSQohzve4LKZcQIUKEuEmwaUAXQvyGEGJJCPF0j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uFEOK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iFeFMo57x7vlxkiRIgQITZDPxn6b6K8u3vhHSib0KOo9t5fHX1ZIUKECBFiUGwa0KWUn0W17vbCO9H2llLKR4C8EGKXVwsMESJEiBD9wQsOfRHlqGdwgR4OdkKI9wo14/DU8vKyB386RIgQIUIYeBHQ3aw6XbuVpJQflFLeJ6W8b37eVXUTIkSIECGGhBcB/QLKn9hgD1vAnztEiBAhXmvwIqB/FOWpLIQQDwCrUvl6hwhxc6DVhMd+C5qNca8kRIgN0Y9s8UOo4cDHhRAXhBA/KIR4nxDiffohH0MNLX4R+O8ok/wQ2wTv/9S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NWzVzZ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/oN9o1qHUWXv/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/+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/+/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0+IEAcfZz8Oc/Bi9/etwrCeEhvvDiVd7xi5+jUm9u/uBtgk07RaWU373J/RI1gSXENsSvf/5l7t0/zd850c+ITx/x6H+Dz/8C/F9fh0gUgKcurvDs5TVl3C96TVULAOuv6q9b4MIXwjN89ZUbPHd5jfPXSxzd4TZ3fPsh7BR9DUNKyWq5zsUb5XEvBW68DKVrsNYuvyytV6k1WhSqY6Y6Ckvqa3FpvOsI4SlWSnUALq5sgf3vEcKA/hpGodqg2ZJbY0OXV9TXlbZNxdJaFYBrhdoYFmRDQWfmxavjXUcvnP1C+6ITom+slFVAv7xaGfNKvEMY0F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DMBnKark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/iy4sqK+3lABvdmSLBd0QC+OOaAXdc+ELWi2WpKnLqyOaUE2NKrwO98OX3r/uFey7WD2/6WtkNB4hDCgB4CtWnRZ1RkKMH7axZGhXy/WaLZUO8M1HdjHBitDbwf0//XUZb7tlz/Py1eLY1qUxrWXoFnbsqeHjz5xid/8wsvjXoYrVssqUdgSJ1SPEAZ0n7G8XuWOf/OXfOr01jsSdwT0ldIYV0JXhr603j4Gjz1DL+gM3RY0nzi/AsCVtTEf15efV1/LG7lzjA9/8JXz/MJfvUCrNebJaPUyPPkHYJvQFmboIQbG5dUytUaLv94K0sBHfhVO/Yb1rdnQABdXxhyYHBn60no7K78+9oCu3zsb5fLs5TWg8zUcC6yAfmO86+iB9WqDtUqDl5YL413I6Y/DR35ISVA1Qg49xMCoXr/Iv4v9BmdeOj3upcDjvwOf+vfQagGwUm4HyrFSLlJ2Z+i2zPfqOCmXZkOpb0QESleh1URKaQX01fKYLzZbPKAXKipoPnZuzOszr8+ZTwNa4aUvxpdXKuM/QXiEMKD7iYuPc/vHvp3vi/01e248yvL6mLng2rrigS9/FWhTLjsmk+PlEWtFaDUgMQHrl6BesRQuOydT41W5lK4CEmaPgmxB6TqXVisdBeWxYlknCqWtSbmsV1SxfewBvbquvp75DADlepNas8ViPk2t2eJqccyfTY8QBnS/8PQfw/94h+VSNkGZL7885g+d2dSnPwHAaqlOMhbh0FyOizfGyKGb7HzXHerr6nmW1qtMpePszqe4Ns4Pm6FZdpxUX4vLPHtpzbp7rJRLsw7XXgSEykDl1ssyjXpqywT0S49DecV6307snlQ3j5ty9AhhQPcarRZ86ufhj/4x7LqLj97/ewBMRUo8+vK18a1LyvamfuHjgApG+Uycxen0eDN0cxzedZf6euMcV9Yq7JhMMptLjjdD7wroSzx7aQ0hIJeMWTzsWHD9jDrZ7DgJrbo66WwhNJotSrUmE8kYZ64Wx1sLMXtftuDcF7hRUms5scsE9JujMBoGdC8hJfzJP4HP/Ae463vh+z/KMnnWZZqjky0ePTPGDL1RUR/+zBy8+hSsXmC1XGcqHWcxn7a6MscCUxDddaf6unKWpfUqCxMpZrOJ8apcjFRx5+3qa2GZZy+vcnA2y47JpMXDjgWGP9/3gPq6xZQuxWqTt0e+zI/veAKAx8eZpVfXIbsA8Qyc+bT1vt0aBvStj2qjyc/+xbO897dPBfuHS9fhqT+Ab3gPvPP9EEuyXm2wToaDuQanr6yPL0sxGcptf199feETrJRr5NMJFqfTSAmvjqvabyiX+WMQTcKNcyyvV1mYSDKbS3C9WBtf0cooXOyUy+U1bt09ST6T6CgsB47l04CAva9T39sKo3IL0C+NJ/+AX4n/It9V/BDxqOCxV8YZ0NcgOwf7H4Izn7ZOVvtnM2QS0ZBy2ap4abnAd7z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za51/mL5+9EmxTT01Ls3bfDdpMqlBpUBRZdiYVD/zlcdEuJqAv3gvTB+GFT7JSqjOVibMnnwbgwri06CZDT89Afi9y5RxL6xUWJlPMZpM0W3J8xcfCMsSzMLkIkRiV1Vc5f73MiV2T5NPx8XLoy89Dfp9aG1BZW+ajT1ziPb/1FY7/i0/wiafH6GJ9+hPM/OWPERGSVLPAyd1TPHZ2zBl6cgIOvgmuvkD1+gUApjMJdufTYYa+1SCl5A9PnefbfunzXF4t88237wRgrRLgB85wmImsddN6pUE5kmVKlEnFIzwyLtrFBPTkJBx7O5z5DNXSOvl0nN06oI9Numgy9HQepg/QvHaWelNaGTqMsbmocAVyC+oCnZ1nbfkioIppU5lxB/TTMH8LT15TycP//buf48c+9FWevrhGrdHi9Ktj0n6//Dn4w++nNH0rv9d4C/H6Gvfun+aJCyvjo/VMQD/0ZgAmLytb5nxG7f9Lq2FA3zIol4r8x9/8Q/7ZHz3JHXum+PiPv5FvOqkDejlAjxIroOesmwrVBpVojkh1lXv3T/PImTFn6MkJOP52aFY5WXmcqXScXfkUMMYW6PKK0nknJiC/H6GbixYmk8xmk8AY2/+LSyqgA2Tnqa4oK92TuyfJpxPjOzk0G3D16zB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907MAPLw3xoff+wBf/KlvJJuIBpvMGFx8DD70Lpg+wONv/O9clPNEmxW+YU+WaqNl6fcDhwnoO26DzCwLy4+SjEVIxaMs5lNhhr6V8OTHP8g/PftP+Kk37+R33/MAO6dSTKbjQMA6YUO52DL0QqVBNTYJlVUeODjL6SvrrJTGkG1aAT0H+x5CJid4Q+sU+UycZCzKwkRyvBl6agoiEZjeT7S6wgQlVRQde4ZuC+i5BSheZS6XZGEiRT4Tp1BtUG+OIetcOQfNKvXZY1ypqxPWdxxP8cChWSIRwWQ6zlrQF5ul5+F/fidkZuH7/pTrcpI1MgDcs1OFmlNnx3hCTU6oPXbwjexb/TL5tBoHsWsqzdVCbct6Lg2CmyKgt9avEBMt/vHdOaIRdfyc0gF97JRLtUE9PgHVNV53aBYpGY8e3U65xBJU97+Ft0a/ypTe1IvTYzx2llcglVf/z+8HYK9Y0rLFLRDQsyZDXyBZvWZpl/OZMSQNBlrhUpo6SpUE9UiqXYtA7f/A1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XIryht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DCZ3Uag2WJMqoC/EKuyZTvP4uAqj1TW19wEOvZmpxlVuTyoFk6EcxyYK8BA3RUA3gTRRax/nJlM6oAeaoXdTLuuVOs34BFRWuXPPJMnYmHj0qn5tkmoyy8retzIvVtlffQGAxXx6vBl6Oq/+P20C+jILEylmMjqgj4NyadaVFDCnpjk1M7PkWzc4sVO9hiZpGAuPrgP6eu4QAPXEVIfKZTIVD55yqazA5G6YOajWVmmwik5uKopyfOzcjeAVOM0G1EvtgH7wTQA8GHkagN2acrwZaJebIqBHDNVhimvApM48gw3oLpRLtUErOQmyRbJV5p590+NpMLJz6MDl+YdpSsH+q58FdIY+Lk8Llwz9SPwa6USUWDRCPhMfT3OR8UHPzQOwLKdIiAZ3LKiPTV5fbMbi57J8Gib3UEAFo3pyuqP9fzIdC7Z+BCqhcdCNRaGTm/IK9+6f5spaNfhaTa1z7zNzkMuRHdzTUPr4RSMKCAP61kCkruV2tiOnlaFXAtzUZh16U0spKVQayNSUur2yyusOzfDs5bXgj8PVdYjEIKYCwLVWjsfkMRYu/y0Ae4ynxTgyYXuGnp6mHMlyJNG+6KnmojGsy2jQdYZ+rqLe19um1NF8ahx1GoPl52H+OMWq4n1byfz4M/Raset0Wo/rrLiywj37poEx2AA4khmAR7mdWypPQLPBzin1mbgZXBdvioAebWiqw5ahp+JRkrHIeCiXuOINq40WjZZEWAF9jdcdVDz6V4Lm0WsFtaG1Pn6lXOdvmveQvvYsrF6weMQL48hS7Bm6ELwa2cH+yLJ199ja/40PuubQXyiq12gxpk5i+XFRLq0WLL8A87dQ1F4pMj3dGdDHwaFXC50B3ZxOASqr3LJzgmwiuiUC+qfrJ0i3CnD5CZKxKHO5ZEi5bBXEmt0ZOoxhU9cKEEtbU+uN01w0k1f3V1a5e1+eRCwSPO1iqvwaq+U6f926R33zwidYnB6TFt1Y55oMHXhFzrNLtr3H53Jjav+3MnQV0J+6oSiWaEkFelMUDTygr5yDRhkW2gFdpGc6Wv8n00qBEyiFVisoFZXGeqWBNBfqygqxaIS79uXHHtAr9SafrZ9Qt535FACL+VRIuWwVJBomoHdulKl0wMdOB4e4rv92zBbQU/Eod+3N82jQGXp1Xem8NVZLNc6wGzmxC85/xeIRA89SjHWu/uBLKXmpPsdc47LlHjiTTYynKGp8XHILSCn58tWYvl0F9IlUHCEI3qDLWObO30KxpiiXSHa6w3FxMhVDSpUlB4ZaoYtDT6Uzys6houav3rtvmucurwU7w9au8EJdgK8zyY2J45Y/+s3SLXpTBPRkS78RNsoF1KYOvLHIURAFSGTz6gatNHng4AxPX1wN9mJTXevI0FfKdabSCUR2DiqrTKTiTKZiwWcp9i5RVM3jbHOOeKtqOR3OZpOslOs0gtZ7F5ZUEIinuXCjzPlKGomwAno0IphMxVkNuq/AmHLNHbMy9FhuVl0YdWHeku0GTTk6mupyyZjqMdCn53sPzNCS7RF+gcCp8NJF7Bs7H4Lzj0K9ogN6ZUt44IyCmyOgS3fKJXAtrnNDa8olmVPFIJOl3Kc39dMXA5wa70K5TKXjKjPW61qczgRPuZj3TGfoS2sVzkut+9Ydo3O5BFLCjaCpjcISZJXC5ZlLazSJ0kjNdIyiy2fi48nQJ3ZBOk+xppOG3Ky6TytdAm+sazWVKMBRFJ1IxdXFWu+xu/bmESLgwqiDcjEUWWv2mBqwXbrKrqkU5Xpz/ANLRsRNEdDTUlennRl64JRLoaupCCA9aQL6CgDzE6qdPVDrVUdAXynVVVEvNdUO6Pkx+KJbGbp6jZbWq5yXKoiacXQzpv0/aKVLYclSuDx7eY2IgGhuvi1nhPEYdGmFC0Cx2iAiIJabUfdp2rGt8gpobS5NdYVqg1xKZ+j6fZ5Kxzkyn+PJCwEnM9AV0BO2ROtmkS7eFAE9I/Wb4CyKpsaRoXcacwHkMjklF6yoo9/kOLpYq4VuyiWTcAT01PgydE25LK1XuGAC+spZgHa3aNBKl+KSpUF/9tIah+ZzRCYWOgL6VCYRbIYupWXKBcpzPJuMITI6Q9cBvU25BEQ5moBuK4quVRpMpGIdp0CAHZMpa8BEIKisAcI6PZi+gcykfs0qq5bKa7vb6G77gF6vVUkK/YFyZOhT2s8iMF6sq7FCraudpahNPZlSxbX1IDXyTsqlVOvO0KfTrFcbwV4EzXtmUS5VKiRpZResDH1uXO3/hSvtDP3Sqppuk13opFzSAXPoqxegXuzI0LOJmHXCMUqXwBvrrKY6FTSrjSa1RouJZOfeB5hIxYLl9u0+LrQz9OykPtV0BPQwQx8rSgWV9bZErEvlMpmO0ZJYSgDfUSt0FYWAdmFIb+psIkZEBPhhazVVEHDl0KdUJ12zwWJe6ecD3dTmPdMZ+pW1KplElMj0fotDH4vjYqOq3q/sAjeKNS6tVji5e1IbdNkol6A5dJvCBaBYa5BNRm0BXVMuQZ8CHQHdNDw5i6IwhqYnJ91YrhOPClITbcplNpsgEY1sexvdbR/Qy0UVJEupHaoo02hnS4ZHDCzjdFIu1QbJWIRELNIR0CMRwUQqHlwXq4NDbOmBEfmMDugA1bXxaNHt1rkoymVhIgnTB6wMfSodJxoRwVIuhbZk8aVlFayO7ZxQU29qBaipQnxeF94D03sbhYuNcsklbRl6SQX0XCKGCDJpqHbaXhjJbkdR1Egqg7YlcCq8SlrhZWnkV4lEBLvyqZByGTeqBRUkq5ld6gYb7RK4dMuFQ5/Q9ArJybZ8ioCPnY6Avl5t0JK0M3RQAX0chSG7dS6qKLowmVKeLqsXoNkgEhFMZwJu/7dp0A01lk/H286LOkufyigFTmD02fLzSnmTUXRBsdogk4hBLKkmK+kMPWIklUHufbA4dKt+ZOhG2bSy+MlUnHK9Gdywiy5BQE0nM+0uVoDdU9tfi779A3pZBat6To3h6jjaBRnQW001iNkhW8wldUB38IiBHjsdAd28Hh0BvbLKXC5BMhYJNqDb2/5RskWVoe9XQWBNjQqbyyXGlqEbaWA2GWt7o5uAbtr/gzLoshVEQdGJWbPHMjOO9v9YcKdAB+ViArpVFIV2DUm/ZutB7n83hVc0ri6CJqDfBM1F2z6g1zTl0pzYrW5wydADyVI2km1Bd0AP8tjZQ7aVzyTalqKVVYQQwdvoOtr+l9arLEykLNdFQ7vMBt3+bwJ6doGS5oMziaiiXMAK6Pmg9d6rF9qvDboomlRWE6Tzne3/qQCHXDgCuqkfTSQ7kwawFWyDpBwdHLqxbbBLKnfnU1xZqwTfwOYhtn1Ar+sMnak96uu4HBfdAnqloTY0qONdpdOvPbiClaP1WWeTHRy6LUsJ1KDLlqEXqg1KtSY7JpOWL7opjM5kk8EWRW0Zeslk6IlYm3LR9wfu51LrLG6rgK6TBodBV6CNdT049Fwq1r5g68+m+VyOK0NfLdUs62N7orU7n6Yl4cr6mMYdeoBtH9CbFRWsotN71Q2OIyeML0Nfq9Q7M/RmFeoVvbYAsyeToVs6XHfKBVRzUaDHTluGvrSmXpuFySRM7gERbWfo2YAz9OKSem1iSUsllUlGrc5Rw7FbAT2I91JKraTKtJdZs9F66ZnxWeg6hrtYGbrh0KGLcgn0hGpOougMPW3P0NsBHba3dPEmCOgqM4jP6IBuo1wmgpxa1GO4xYSdQwebFn18KheLcnEL6NNplterwc1XtGXoV9ZUZrQwkYJoDKYWO9r/1ysNqo2A1mXToJdqDaIRQSIagXgKklOWte5UWg+5CEKL3qiquoLeY41mi0q9paggUBn6uIZc1AqqeS7a2WNhyRbB+mwG2sXaaqkTqg7o1UaTUq3poFzajXUQBvSxQupglZrZp26wUS7RiGAiGQtm42zGoSfbahJQH7ZCtUEzCLmbI6CbDH0yHdcbXXRk6BCQ2b/DOndpXWfo2hrBLl2czanbrgeVpReWLXqlWG2SSUQR2kue7Fx3UTQIysWRBZfqNq03tCkXy3ExyAy90KXwSkQjpOJRl6JogE1PNfe9P+VCueya2v7t/9s/oOtNnp6YVlpmFz+XYCkX9WEz04pyG2To0Dbw8hVdGXqNdDyqPmyRiArqtgwdAtKiO6xzlzV3uTCpMiWm9qkiIMpCFwJs/y9csRQtpZruxjSwNRclYhGyiWgwlEu9M2kwTouZhE3lIpvW+z2VjlOqNakHUeTrclp00I3QxaEHcrFxJjP206lZm2n4S8aYSse5vI216H0FdCHE24UQp4UQLwohfsrl/ikhxJ8LIZ4QQjwjhPhH3i+1x9pqBYoyRSQa1VX+lY77FVcdRFG0k3Ix04oM7dN17Ayyk6+6ruRZevCG1SVq4DDoAri4UvJ/XQ7r3KX1KslYxLJGINMu8gXe/l9ctgX0puLPDbLzDsfFRLAZup6IZQJ6W+XibP8PkHJ0Tiuy92BEoh1JQyYRJRoRwXwunclM2Si8HAFdn2q2u3Rx04AuhIgC7wfeAZwAvlsIccLxsB8BnpVS3gm8GfhPQoiEx2t1RaRepCx0RpfKu3uij4FyWbNX+cHWxLBmrQsCKti66XAz7gF951SKiICLQWQpDuvcK2sVFiaTbWojNaUm8zSqwbb/18uKGrMF9F4ZOhg1SQAXGscpsKO9Hlza/wOUBzqmFXWcTqFjjwkhVGNdoBl6e7gFQD5to1xky0rItvvkon4y9PuBF6WUZ6SUNeDDwDsdj5HAhFCfxBxwHQikGhOtFykLXfVP592nFo2BcjFUSq+i6ETQx07bh21lgww9Ho0wlY6zEkSRz5mhr1XZMZGyrSuvH7cWrOOiTYMOKhNOJxwZevk6NNvZXjAZeucpsItySXda6Abbh9FtHd0d0FesbwPTyDuHW5Rskl2zLuhQutzsAX0ROG/7/oK+zY5fBm4FLgFPAT8upewi7oQQ7xVCnBJCnFpeXnbePRSijRLViKIJnCZAEKA80PFh6zDmMmsDl8JQQMdOW4a+5hrQbRr5oOoOzuEW6ypDb69L3U5lhVwyRiIaCYZysTToRuXSJOsM6ADFq0CABl3aP8YK6LUeGboZchGoyqvoQrnY91i+u7FuLPUjUxR1BnS1/+dySdYrjeBsCTxGPwFduNzmlGZ8E/A1YDdwF/DLQohJx2OQUn5QSnmflPK++fn5AZfqjnizSC1qy9C7KJcAi6KRGERVJlmwtz6D4j0jsa6iaHAZen+Ui1lbIEHAOdxiTXeJ2tcFVhfrbC6g2aKWj4vao8Vag0zSQbnYHjeVDphDd2boXRz6GBwXXYqi1t4Hd8fFoOhG6Bg/Z9Rv1rrA2v9TQb5mPqCfgH4B2Gv7fg8qE7fjHwEfkQovAi8DtxAAEs0ydSugT7uOoSvWmv638xpjLs3/rtnNiUDdbjPoCrZg5WyssHXKge5ibQf0wDoMbcMtyrUm69WGNc1JrauzkBxY+3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hivqqM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/RyV4be7eeyWq7577u/2SnQCugrQMBuo9X13sZ00DGGzqxtHCoX5bQY76zTwHgklT6gn4D+FeCoEOKgLnS+C/io4zGvAG8FEELsAI4DZ7xcaC+kWiUaMR3QU3mriGZg3iDf3fBcBuQC7dZ/6MiEJ5La3jSoY6fe0JV6k0q91U25VNdUEwYBHocrK5Z1rtGg75i0ZeimZVy/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ZrNBtf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piFDrViOhgbGz0U/Lp+JU29Kyn43Yzky9JLdNAwgllB7UKtcAp1aVCtadZouyS6Mz8vIReWSd+596MrQt+ts0U0DupSyAfwo8EngOeAPpJTPCCHeJ4R4n37YvwMeEkI8BfwN8JNSyqt+LdqOpKzQjOnMwOEZAQFmKfUNphUZODzRc8mALHRtftAdTov2dSGt00NgheTyimWdu2Q06G4Zun4/A2v/L1xRBcZoHCmlki3aM3QH5ZIPqrmorjn0uMnQtSVB3LY2W/t/Kh4hHhX+Z8KNKrTqvSW70DFIBdTnMhAvl+q6usgZya4b3QguVGiAfu0eIrb5Q0BK+THgY47bPmD7/yXg73q7tP6QkWVaeoNbRbTyDZhQx+XAODHn+DnncRhcDbp8PzlY/h8qe+rS4ULnpk7ng6s7VFY6JIuAoyja+WGbDcpCt7hkBe1aUwWnrP19TOQglm47LtoMuowfiC+oFSCatNrrS9WGmu4UsZW50nmrKCqECIartk4OOmlwTWby6mt1DTIzTNqo0FjUx/7GyqrDabHWWaexuY3CayBD38qQrRYZbB7k1hF9xXpMYEZAtaKVOYGieKxpRQZdx84AeMRGRXVjdvm42Dn0bvOkaqPlv59LeaVDsgh0yhbjaRXArICepFxvWlSDbyi0A3qHda6BEKpg6vBz8d0T3ZE0FGsOKgjG47homb/pk4NTsgu205Yu2AY1V7eXF7pBLKEECzpmBD4Ux2Ns64BeLq0TEbK9yVOdRSEI0HHRRYfbURQCFzVJAJRLDx+XbsqFbjc8vy825RtW5natWCUaEZ0nB7M2UxQNqv2/sNTWoNutc+3Iznc5Lq76TbnUSo46TZOcvYMVuoZcTKQDMIHrMa2oqygKwfdhdFnn1tuSRQP7APcwQx8fSnr8nEjpN8wlQx8b5eIsCoEy6Kp26r19/7B1dco5GivAhUcMSCNvM+YqVpWSxFIf2Ndmo1wggPb/wlKHwgXobP0HFfALDsol4KShZPdCN0hPO4ZcBJA09LDO7SqKQvAWuraAXm+2WK82Ok+nZm16Xal4lEQsclPLFrcsKgUVHCOmCzLtkqEH1VzhwqHn3DL0WsEqDAUyV9TRKdd2m9sClX6bdW6p5hKcoEPuFkj7f7WgCtyWBl0F9K4MPTdvm1qkKRffM/Rihxd6odroXpehXLRiKZACt3E0tMbPqb/X1VgENgtdY0sQXIa+5lY/gvH1YfiA7R3Q9fi5WFoXNhw8HSjuMxYRAVAuzk65eqdk0b4+o0UPQovrQrl0NFa4rSuIU43DOrdYa3a219vXZlQuQbT/G4+WrOHQ1cW3a21Z7efSapGKq1pJ0Bx6qdZsG3MZpGe0N4l63wOp0zjklK6US88MPYiAruLDjVJ/AX0qSB95j7GtA3pNj5+LGcrFcnVbsR4jhPB/U1tKks6iqGuGDh2Oi4Vqg5afnuhmNJg+xayU6kymYp3URo9Kv68fNod1bskt24ROysVk6H5SLuYCqN+rnhl6dl5Z1ZZvIIQgn477z6HXO5OGYi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KBTra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9fKDX+bnhzj5zakXEzTU1BUqC1DNwZqHfUjszaHWCHk0MeAeklllIlMu+hBKt/t55KKsernFbdRUVlRr2lF1tq6HRelVAVU3+Dk0Mv1zi5R6LI3DYSmchhzdWm9DWwftnQiSiYR9Zdy6dG808Wh54yfS5tHD4Zy6dxjrpQLdDgu1potqn56k5gOVh04151d0qDW3WF9EUCdRureCqfTonP/d2XoAQ4G8RjbOqA39DzRZNZmG5PudHWDAHhER1EINuDQIdhjp4vbXFeGYtYW5FR2hzGXog/cMvR8h1+17+3/zqlAvTJ0R+DMpxPBUC7xNofu+pplxuC46GJJoJqabOFFiA7FUjYRIyJ8ztBrRUC6j160w+GJHlgfhg/Y1gG9qSmXVHaqfaNbhu73FdexoU3rs6tsEboyYV+1uA4Ovctp0cCWoSdjUVLxiL+b2pGhF2uN3hx6q251Sc5mk1z1NUM372XnEImuDN0EdBt9FkyG3m6vL9YaLhy6I0MP4rRVKwLCutisV+qdBVEDm+NiJCKY8Lv4uNlwC2tdU4o+0xfzwDqlfcC2Dugtzd2lOzL06eAdFx3H9EpddRfmnEVRw1Xb5oqCz1lKdV0ddWOqYUdRLhtn6BBApd+ZoVcdBlj2dYGNR0/4O1e0i3Jxaa+Hzq5kVJDw9fWSsoNyKdebSIkLh96ZoQfCVZtpRbous15xoRvB3c/F12TGofAq1RCC7ouNi0HXWsXnuoNP2NYB3QyITudsGbrLkAvfx9A5junrVZfWZ+jtG+F3lpKcsD5sXZ1y9rU59Pu+BoEuDt2l69F2v3nNfB/3ZvxSzFSgWoNELNLdnu6QyObTPnui18uA7Co8dgf0vF5XwJRLspNu7DqdgquFrq9+Li71o6l0nKjdKsGsCzpEAc2WtAri2wnbOqBTK1GTMRJJx5SbLsrF53FXjqzOtfUZ9MYSLt7LPlMuOkNptSRrlXp74rkdQVf6bRm6McDqog/MumyPz2f8Pm110mc9Tw7mvbRl6KVak2rDpyDgPDlUDbfvWFs0rjxVLJVLAMVHR7HWVeEF7ha6fq6rq360QTIDXYnWduTRt3VAj9QLFIXDDCmdh2ZVZzQKU+k4NT+9SawPm+IQXWVbAJGI2lyVtg4d/OY3C5Zp0nqlgZQusi3oYUvg44fNWOcmJy0DLNcM3SV7KlQb/k2yrxXVujRFpdQ3LuuKRDpOg+Yi6VsQ6OGF7lpItg3XDoRysZm/QY8uaeg6Bfo+V9SFQ++ZzECwsl2fsM0DepEKqc4bLW5zxbrJ98DppFzcGius9bUDZy6Ibjmbda5RYfSmXNY6Ogx9z9C1da6rAZa1rrz6alEuAbyX8axFUZXcCo/2tekAZV5T37ToFhWkArop1rpq920GXVa26SdN5dZUt1FR1KhJ/C4+OpvqSjX3vZ90b6wLM/SAEWsUqUQynTdu4LgYVPbkqsM1sAX0qOWJHgzlstKrU86sCxlch6HNOrdU7yENhK6WcZM9+cZXOxrEVAdrD5dpW+D03c+lR7HW9WJj83NJxCKk41H/M2Ebh941INogNQXNmurbwHRKB6fw2lAQAGGGPm7EGiVqEQfl4pKh+27Q5eTQ3aYVGdjkgaCpDd8/bBs4LRo4huUa6ZZvXaw269xSL2kg2Jqx2kVR8NE3pVbqNsByOzlAx8hD3/1cTNIQ79xjroHTNuQCApgOZOPQWy1JodqwuPvOdeXVV6tbNEah2vBvPKSjKHqj2CNDt/aYXtc2HnKxrQN6ollqD4g2cOhwIYDCkAnoWofrOq3IIDUFVYcnehAqFzbQ4Zp1QUdhqCXb9rGew5ahGzWBK+USjavjvAno1mnLJ+lil+d4Dw4dOjj09pALH9cFLh2sPSiXkt1xMYA+DLMuLafsufehq/hY8KtTurqmPpPRGM2WZK3ScOfQY0k1sOQmGHKxvQN6q9yeJ2owLsolnrHGXFmUSz9aXL8/bPYMvWS8LAYoDPmVpbhl6L0Cp03uZp8O5AscBb7yRhy6refBuFf6t8c6OXQzfi7Xi0OvrARXD6kVrcK7pfBy5dC7vYzAx0TLzWnRLUM3a3PWtsKAHizUgOis48a8+ho05eLw2OiaVmStr7u5wrdO0VZTFdMGolw62/99K6bZOfRe7fX2tVnFR7+pjU6L2g0zdCORlZKJZIxoRPhPuRh9/EY0VUY7LtqKfL7t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8bXbl7MmO6ax1+Ln6trbLW3+kUumpbE6lYmKEHjRSV9jxR68bOLADaahNflRGbTSuy1jepMgedPfmaoTuLQqU6mUS094UGXIbl+rA2KTsy9GIvAyz72qxJNzGE8Ln4OAiHLptQXUcIwVQ67p+fi0Maaxqe4m7zOC3asa1F9y0LrpdQfimmqW4TQQB0Oy769V52CAJcBrs41xbkydknbOuAnpVlWvFc542RqJIh2TJ0371JHLKtnjpc0L4RLSvj8rWL1a3Kv9GRE4IZxVUvKX8WR4buyqFDlwfIVDpu0Ue+rE2/l62WpFTv4QIJrl2Zvp4cwKrTFHspScC1/d/XvQ9dCq8Ni6JBJA3gWj9ypRvB3XExzNCDQ61aISEaHcdjCz0dF/0qijq90OvuGQq4jntbr/ikJnHJ0F2LQhCsJ7opWFvj5/rg0B22BEHIFisNVeBzLTxCVwHeV666Xuyo05SqG11outfl2x6zqKBODr3Lxwi69pjlZeQrhz6p/4YJ6BvtMYfPzDYccrFtA3rZzBO1DYC14Jh8Dj4bdLlw6K6SRXAx6PJRTeLqtNhjQ0djHWoSXzN0hzFXedMMvfPDlvc7E9ZZcJvb3+DkAG1+309bArcRh5tdaErt5iLf9lhXB6t6/q6UYyyhXltnUTSADL1orBI2Ojk7MvSQQw8Q5aIKiNFkrvtOFz8XX82m+vWygK4M3eL3/SiMOnS4a706+OxrM+tKKq7al3V1Wec2e/PB5nH2LtZMwp8MvVFTjS/GC93qYO0vQw/qQgMqOPe8AFqe6JpDNwVuP14zx0SsDZvqoKO7NpfwcY9BR5e0kXluGtBtnughhx4gzDzRSNotQ893W+j6GdAdo8FcpxUZBOm4aMyJbMMaemZ1Zm36dYtYXaz+Z+iljYKTWRfSej55v/jNeicfXLSCwGYc+opaVybhrw69Y/xcj4Eg0D45aC36lJ/ywB62FxsqlvTr5esek7KDcjEZepcNsn1drYZlsRBm6AGjqjP0mFtA7zmGLpjsyXVakbW2AKcWOUaDFat9BM4gCkPODL3a7B0AzLqgw8/Fl8Dp0HqbrG7D1n/o4KrXKg2avnDVjoanjSiXaEx/BtpzRcEnakNbRdiLojkt4XSFm+OiH+uql5UCyez9mpISd9kgG7h8Lku1pn8mcD5h2wb0WkltpHh6svtOk6HbDOr9LYq2P2xSSmXwv2lAdzgu+kq5tDf1phm6yerx8cOmn7t5Lcr1zS40ef1z7W7RVT9sCRyKjWIvi1qDeBqiyQ4OHXyiNpxyyo308QCZWShdA/xOGjoz9EK13scp0NkpHcDe3+gCaNYF297PZdsGdGueaKZHht6sdVjoTvpV6W82lNmQ3tCVeoum27Qig56Vfj8ol/ambrYklXpr4yAQVGHIoYwoVpu9lSRmXWDrykzQkj4M13Z6odc2Ud9ARwF+JqsURL5MVHItim5wEbQFdF9b2V18jHomM9DBoYOPXkaO+lGp1uzd5wA9G+u2m5/L9g3oZZXlJTNT3Xc69MHQrvQXvK70O3jXntOKDJyVfmuuqE+bOp6FSHRzPhiCk27VCspvPKpeo1Kt0ZvbNOuCbj8XrwuQgzgaGgQW0Asdp8BitbHxRdCeoft6CuzsYN1QEAA9MnQ/9r7+GzpDL1Qbm9B6efV1m/u5bNuAbuaJpnJulEvnAF/w8QjV77QiO5KTFrXhr8rFVuXfTLYFwU0/rzosaqs9phXZ1wVdnuied2U6KZfaJioX0AZdKwBMZ3wM6PW2C6QZCLIhhZCZtYqivnqT1AoQTahEBT1PdFMl1VpHp7Qv1hcOykX52vdPuQQyfMYHbNuALjXlksm5ZOhuQy78km71qPL3yyPGohGyiah/lEvScJuGPtgkcNq6WH2TejoUG+X6Jnxwl5rEJ4Oueud7WernNbNZ6M7mgqFcNuX2QUkXS9dASuVNkvRJFOAwM1uv1DdOZtJ57IoldQr0l24ETettuPfdG+vCDD0o1Iq0pCDtxqFv4LjoOYXQYzTYxjyiy7HTF8ql0K3DHUBN4lul3xEEitUNHA1Bc+3ds1g916L3yNDTG9JBeWufmQz9htcKHGOyFjcBfQPrXIPMrKrtaBmeb3vMaXvRd/FxRa0rFWe96oMyyKUouuHe76ptBTC6zwds44BeoEQKEXEzmsqrr25j6Lx+g3p4WWzMI062lR74OCx3kE45CK793zHhplRrko5vsK5IRL9mZl16fqfXgdPhl1LSMs9ILwkedHDoqXiUbCLKtYLH63KOn6v1cQrMzKqvNqWLf3vMnqH3URSFrsBZ8Jp2MQFdX0A2LYrGU6quE2bo40GkXqTkHBBt4FIU9e0N6pJtbTCtyMCt+OhXUdRqrOizKAr+V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odMs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iRp7j1try3Rm650XRzgJfaTMqCNReqxWgqdYynU14n6HX3OeJbkghOAO6X2oS23vZbEnVvLbZ6RRcOqW9Tho6m+o2leyatel1JWMREtHItvNz2bYBPdooUhUp9zuTU6gj+op1k29a3K55opuoXKAroE/4pfe2Z+ibtT6bdYH/WYqNcqk2WsoAa7PAaetiTcRU3cEXyiUStwp8pc2oILA1F6m1zWYTXPOaQ+/yQtfDLQbI0H1rErMF9DbduEkyA20LXb9OztV1lXFb72UfF2fb51II4a9LpU/YtgE91ih1D4g2iEQ6WozBR2+SHiqXDT9sZq6opSbxSR7Y4WWxyRAJCK7Sb+Nd+zo5mLXZDboyCR8uNJ3zRIu15sb8OdjovbZ08YbnAd3hhV7t4+JsBXTj5+JXQC/YBAHamGvToij+Oy7akplao0Wt2dq4iAzBnZx9xLYN6PFmiVq0B+UCXX4uvvlGuDRW9JxWZJCaUn7gZvq5HwUr42XRz4Qba1159dV0sfqVodt411I/hUfoahn3xXvcUeDbVOoGXRLZ6WzCe5VLj2LthhdnY9Bl06L7Io21BfS+BQHgMpDZjz3WpzGXfW3b3BN92wb0RLNEPZrt/YBejot+yxY365QD10x4vdJASg8r/U4vi2o/GXqPoqgfhWQbtwl9fths76eyqvWB2rCPn9tM6gZd9RpFuVS9XZdDTtlfPSQPImIrisYoVBs0vFYsVQv9Oy2CUiyJSECFd0M39tEgBu5Ti27GgC6EeLsQ4rQQ4kUhxE/1eMybhRBfE0I8I4T4jLfL7EayVabpHBBth5vjoh9cda0IkVhHY0VfxRfoOHaagpJ363IYc9UapOKR3qZJANG4ksY5sycvj8ONqjqdOLoxNw2ctqIoGIMuPy407SShXNvENAy6OPTpbIJKvWV5vHu2LnBxgdxEGZSe6Wr/97yJx86h90M3RiJtyhEfu1gra12CgEE4dNiejoubBnQhRBR4P/AO4ATw3UKIE47H5IFfAf6elPIk8A+8X2onUrJM0zlPtOMB+a4hF768QU6PjY2mFVlr62XQ5eHaHF4Wm+pw7WvTmzoVV5V+T18zE5wG6WA166oXLTXJVNoHT3SnRW2tsTFFBV2Oi7O6/d/TLN1l/Fw0IkhuROtBj/Z/D1+zZh2aVcuTZ72foih0nLZ862LtkOz2caEx67LXttKxm9LL5X7gRSnlGSllDfgw8E7HY74H+IiU8hUAKeWSt8vsRkaWuwdE22FryTbwxZvEpbFiQ8ki2CbKON3wPFybkW3ZiqKbBk1wqfR7XBgyFxpHttl38dHW/r9aqntMU3U7Gm56EXRwwlZzUdGHi6BN5ZJNRBFig9MWdLT/+1IP6aHw2pRytJ2eTRerL7JFhyBg81Ogrm1pUz+TAHq6x3xGPwF9EThv+/6Cvs2OY8C0EOLTQojHhBDvdvtFQoj3CiFOCSFOLS8vD7dioNVskqaKtAXSLqSn1aZptTnDyZQPU9m75oluYk4EkFtQX4tL1rrArwy9bU606YYGVx7RlwzdGroxAIcOHdxrrdmiXPeY2nB4jm/6mllDyXWGnvMxQ7fp0Pu6OGe6KRdPkwbrtKWLopU+iqIA2QUotj//vjQ92XowCv2ogsC1tuU5Feoz+gnobmmA85IVA+4FvgX4JuBfCCGOdf2QlB+UUt4npbxvfn5+4MUalEvrRIREJDbI0PP71ASS9UvWTXMTSa4Xa95a6LrOE+1jQwMUrgA+WehaAb0dODc9coL/bnjO5p3N5nba1wVt73E/motsg0qaLUm1sYndsEF6qsugy9PmoloREMp/HXQjVj8BfbajKAoeZ+hVZ4beICL6OG3ldkChfYif8LrpyZpWNITKBbZ1t2g/Af0CsNf2/R7gkstjPiGlLEoprwKfBe70ZondMPNEXQdEG8wcUl+vn7Fums8lqTelt9yrg3LpK0OPp9TmKQSRoZssZRPPcYOgArq50JjRYJvKA/Pqq9Nx0euA3nVy6ONUY2v/n80mAbxt/zdJg6ZYDOWyKUxAl9Ky9vXn5NA+BeaSsc2poNyCSmaM46LXe8wU3rsUXv0mDdvXz6WfgP4V4KgQ4qAQIgG8C/io4zF/BjwshIgJITLA64DnvF1qG+WCesGjqQ0ol+mD6qstoC9Mqg/b8rqXm7rTp3pTg3+D3A4rQ7fanz3l0B32odVGf0HA5pkC7bFq3q2rM6vrn0Pv7DA0fi6eUWhSdryXpX6sc6215a2APpFS49c8zdDr3VRQ35RLqwHVNWazSSIClta83Pvd4+c2LYiC2vuthvWaKVsCH/e+GVSyaYaeV1+dGbpfg799wKYBXUrZAH4U+CQqSP+BlPIZIcT7hBDv0495DvgE8CTwZeDXpJRP+7VoM080mtogQ5/ao9q4HRk6eB3Q2x82M62orw+b7dg54UdHZtemHrAo2tHF6i/lsqmc0qwLujJ0z9bWqCrrYIdfSt8Zum249nTG4+YiF1qvb8oFoHSNaEQwl0t6v/fB1lS3yfg5g5yDckzFvR3wYgkC2qdT2GBAtEGvTultpHTp49UHKeXHgI85bvuA4/v/CPxH75bWG7WSesPibgOiDSJRmD7gyNCV98vSesXDxbQ/bGZaUV9ZSnYeLj8BKG+SdDzqPeUSiSk/C8zElj6LorKpnlcy11Hp3/Qo3Q9ciqL9ySnz6qtflEvXuvrsYAWtqGpLZGezCe8pF5uiS6lv+qRcQCldZg4xP5H0du+b05at8L4p3QgqmQEV0Hec8J5ycTmdbuqaCTa30RXg5uXQtxzqZfWGJbIuwy3smDkE11+2vp2f8CtDd1T5B8zQQRWtPG36MEUhHYRLtU1GlhmYLMUaQBCn0ZLeqUmcxdrqJramBvG0OnFZRVFDuXgV0M3JYQC/FAMz5EKfaqazcY+Los4JT4Nn6AALE0mWvKYbwZahN/vM0E1ANzWkGOvVhndiBcceK242UNugl9toGND9hTVPdKMMHdoBXX/Qsoko6XjUu03t4F0L/TYwgDp21tatzNDzLlaHOVG9ucnIMoMex07PspRaUbV+65NDsdYgs5EXuoEQ3U1PsYgPGbrm0Ot9apdBnR5adet3zGaT3joudpmG9alYcvi5LEykfAroJqHpo6kOuimXdBzp5bxft6a6vpKGFESTNmvfMEMPBM2K2khJt/FzdswcUgUlnQkIIViY9JBHrJcB2dX63DeHDu0sxWstbnXdUh/05Z9t0EO65dnaagXt52FODn1m6GZttqanfNpDPxdriESn+qbvDB1sBl1xbx0XbbReo9miUu9TTunM0CeTXCtUvZsO5OhgLVQb5PpZV3ICYukODh08zITd5on2sy5Qe0yfTn1revIR2zKgt/Qblu6HcoGuwqh3Ab0zCKz34zZn4HLs9DZDb3fK9W2ABT2Pnd5l6J30QV/dmAaO7l9PHRcd9IF5zfq6CDra/2eySVbKdW8Dp9NpsZ+LYHJS1VF0QJ+fSNKSHkoXDd2op4YVq5sMtzAQQksXTTLjscrLURTddAi5HS6y3TBD9xlSF2MyucmNHzjTLV30tDBkgkC8k3cdqtLvR2Eo1d7QsInTokEP6ZZ32VPbnU+trc8OVnDxRPcyoHePn4M+ZYsOx8WZjKIQVrzi0TvklANcnIXoaC5a0DUkz6SL1XVrXa2W3HyeqB022a7nfRjOeaK1Rn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/Tow9g+KpdtGdCpFajKOPFEcuPH5feBiHYqXSY8zNBdvNBhE/tQA3ulHx/8ql2mFfVFbfSUbnkYODs8x/uwqLWvrUMj76FBl9MvpV//D+hyXJzR8ljPpIv1koucss8AZfNzmZ9QdQtP97/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DBrn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gL7QQTeCx5RLJA4x9T4UB7nQdO0xH2Yo+IhtGdAj9VLveaJ2ROOQ39uVoa9VGlS8UG04vdD7sQ81yMwCwvK0mNQbxzMjIHvrcz8jywwc0i3PTZ26KJc+1TegLXRXrG+VQZeHWTB0ZMJ9ORqadYEtQzddmR6srdlQg1C6xs/1eRF0ydC9C+gugoB+khnokaF7WBRNOuo0QyYNvlhu+4htGtALlHvNE3Vi5lBXQAePNnWXbKtBPNpnEIjGIDtn6xb1Wh641qEPhj6zzVhCBQ/j0ud1F2utYK0LBtBUQ1fTUz4d9zBD7xzEbIJAX9p7R1HUtNl7Uhitd1JBfXt7G9gMusze945y7B4lOBDlUr4OjZqtU9rDDN22x/puxIJt74m+LQN6rFGiKjYYbmGHQ7q4YI6dBS8Cevc80b68LAxsWnRPh0k0aiqr09m2xbv2GwQmd8PqBQBiUTWQ2bNNXS108K6lfjXCoD5szZo1ui+fiVOqNak1PJjC45QtVgco1iayqvjY5bjoQUDvResNQbmk4lEmUzHvpIu2UYJ9TSuyw3IcXW4HdC85dL33pZS6S3qApMHWU+DbLFafsE0DepFqpA/KBVRAr65aHzZvM/TuD1vfmQC0TYpoFx898SaxDLB0UbQ2gAQPlG3C2sX2t17OPLXNoCwPovWGLoOuKU1teHKxqRWUNj6i1tLXcAsDIdrNRbS7WD3J0GsOOeUg3D6ogF6+bhlhLUymvCuK2qcVDZOhAxSuWEmDpyoXnaFXG8qOo++kYWKX6imw2Q4Xa03qXo/u8wnbMqAnmmVqG42fs8MhXWwfO72kXNpZSt8bGjoy9J1T6uRwecWD47BjuMVAviQAk4tWhg4eZykdErw+TZMMHAZdeYvf9ygTdsgp+w6a0GHQlYxFmUjGPMrQu2k9GDBDly2LDlqYSHpzOoXRKRew9v9U2sNZBR3WuX06LRpM7VFfV9UICEM5ej66zydsy4CebJVoRIcL6LPZBEL4k6EX+3VaNDAZupTsmVYnjgsr5dHX5eJlIfrxqTaY2qvW1VCvkWdDLlpNpdjQ6yoP+mHrYdDliXTRdbjFAO+lzUIX1GxRT9r/rT2m5ZSDyBah088FH2S7wwgCACY6VV47p1LeJDPgOn5uoNMpWAnNVGZ7dYtu04BephnbYLiFHfn9gLACeiwaYTabYNmLTe3WKTdIhp5dUJxwZZX5XJJ4VHDJi4Be6czQC5oP7pvbn9IDqdaU7f2kVxa6XRfAASxqAVKm+KgDuvFz8SKg1zvllOX6AMVa6BpKPpP1yHHRoaQyzoF9X5y72v+TLK1VR1dTGdsLM61o0Aw9qwfc6Ax9cTrDRS/2PrhKdvsP6Hr0gw7onnex+oxtGdDTlGnF+8zQ4ylFIXQoXVLeZejxrNUpp9zm+nBaNLAdOyMRwa6pNBdveJmht4uiA9EHkyagKx590istbpd17gDqG+iaWtSuO/iUoQ9ycXZk6J4F9Hr3KTDbj3OgQZdBV4pqozX6Bbpe7rAbHsj2ApRGPD0NhVcBWMynubxa9sagqyNDH7TmMKNsCUyGvs0cF7dlQM/ICq2N5ok6MXOwS7romWzROU900KIoWMfO3fmUNxm6CeipdlF0oHVZWYoK6FNeceg9mncGUiCArShqKBePMmFbkjCQnBJ0QG/L3bzP0Nv6+IEuNC5+LuAB5eg8OdQaJGPKMK1v2LToi9Np6k05em2rWYdGucOYCwa40AihaBfDoW+zqUXbLqDXqhUSotERSDeF00Y355GNaNfggfqAHHonj7iY9+jY6VIU7VuxAUq2CLbCUJz1amN0bxKHrWnZytAHLIrqDH0iGSMivFK5dFIuA3PoqbxSU7XURWomm+BasTY6tWHRegNa1Bo4AroZ8jIyj25NK2pbRw+0LujoFt2TVzWkiyul0dbVY1pR3xJU0AE9zNADgRk/t+E8USdmDkHpqpXZLUwmuVqojn68s9ma1rUL3kAbx8rQNY+YT3FlrTK6RMrpZTFocEpkVCBYa2fowOhTZXpw6H2/ZrGEyqK1yiUSEd4ZdLmYhg1EU6U7+f2ZbIJaozX6xHhnB2u/VrAG8YySY/qWobfVN31r0A0cGTrAhVEpx669P+ApEDoCuqf9IQFg2wX0UmEFgGhyEMrFKF1Ulm6GRY981bUFgeKgrc+ggkAk3rGpWxJeXR0xe6quK89x013Yr3+2HTbp4qRXFro9OPT0QPJAp0GXR34utotzrdGi0e8oQQOnQZfuFh2ZdqmVlB+R9iUpDHpxtgy6Ov1cRtaiW9OK2rLFwTN0LduVkkUrQ/c4oA96CgTlAaVVXql4hEQ0EmbofqFaUm9YJLWJ06IdfmnRXRor+ppWZCBEhxZ9Ma8C8Mg8ummsMF4W1QGzTdBZii6Kpjyy0B2VQwfX1mzPOHSHo+FQGbox6Mp4FdA1FWTzJRk4cNra/ydTMZKxyOhadBcfo6Eol3oJagWyyRjTmbhvGfpgNaS2dFEIoUQBIYfuDypF9WGOpQcsioIV0D0zKXLrlBv42DkPRRXQd+dV9uRJlpJse8UPlaFP7YG1Th5x5E3tHD9Xa6pBRLEBG3gcFrojX2haLS1bdHiOD8qhQztDz3kV0AuWBh0GtBs2sBl0CSGUFn1tVA7dMa1o2AwdbNJFD1ReLgovIdSEq77h0KJvJ0/0bRfQ6yW1kRKZATL0RFZtHkO5mIBeGHVTd88THe7YaVQu6tg5eobeaU5UrA7gl2IwuagCZ3XdO8fFLr+UBpn4ABI8UNSGpg8APbVoxHXVHcZc1SGoIOeQC08zdJuSatDmNegI6ODRbFGXDtbBk5lOlddiPu1BMuPswWgM1oMB3QE9tX38XLZfQNfzRBObzRN1wua6OO+V0b+NQ18fOkNvV/pT8ShzuYQ3m1pvaCklxdqAhTSwbeqL3g25cGR1xVqT9KAXmukDcKNttpbPJEYvijqLtcNQQZbPzArgYYZu80IH9R6YC2zf6AroHswWNa+ZrfA+fIZuU3ndKI+mDOrqkh7AmMvA9GHYlC5hQPcJmdndnJp4K5Nzuwf7wZlDKhCgsuh0POoB5WLzg64MwaGD2tTFZUvutphPe8Mj6g1dqbeQcgAdroEtS5nW2ebIr1d1XRVqtQFWaZgLzewR9brbTM3WKiOOe6t38sGlYQppDsplIhkjHhVcH5Xft50CK/Um1UbLUl70jcysutA01fPyZK6uCZwmoRmKQ++mXMr1JjdGuUC7FEUHos5AFaBzOzq06J4On/ER2y6g33LfW7nv//wI87sPDPaDMwdh/TLUihaPOFJhqF5RbfuaqysM2sBgkNuhOu50BrU7nx6dcql0e6EP1CQDtm7RC6QTUXZPpThztTjaulwNsAZ8vWYPq6/XXgRUQJdyREmli3UuDMihxxJKK66LokIIpjMJrhc84NC1WsnUMIbK0KHtOJpLslqujzbkpVawpgLVmy2qjdbgAT09oxQ8NsoFGI1Hr64DotPXftCkATqki/O5JFfWKt4Nn/ER2y6gDw2jdLlxFtAmRaNQLqYwp5tdCoP6QRv04BFHPnamOr3QBw6cE7uU9FErXQ7N5zizXBh+TdBh5mTWNvCFZvaI+qoDuicGXQ5PnoFG9tnh0v4/suOi7SJoZKNTgwZ0w+97qUUvr1g001CSXVCWGTYLaWNQN1JzkfFC15y54dAHhi2gH5rPUqo1uTyqnDgAvPYCuk3pMlKGbgX0PGDPhEfjEXfn01TqrdGPnc4MfdDsKRpTQV1v6sPzWV5aLo52oenqxmwOVngEmNwD0WR3QB+F4+zSxw/o/2HgYtA1suNirWStyxR/J4cpikKHnwuMKNutrFh7f2CnRTvs3aJeNBc5BAGK1hsmoO9Ve19Kjiyo1/+lUROaAPDaCejTndLFkaVbpppuMnRtmhQdRLEBNtc5NVvUdMwNfex0eFmUhinwGUwuWtLFQ/M5CtXGaFmdbcKNWtsQ2VMkomiXay8BalA0jOjn4mKDDEOcavww6LLVaUamXByj6LzK0Ad2WrTDpvKaSsfJJqKjiQJsggAYsgcDVIbeKEPpOofndUBfCgP61kE6rzg7W4Y+0rBok4nZKJeBj5zgUukfsWPOpe0fhsjQoaO5yGzqF0fJUtw49GEuNLOHuzL0kaSLjnmi5VEydM8DetHSoRulxcCUS1eGbgL6CAlNZaUjmYEhKBfoyNCFEKNr0d3miQ5LuQCsnmcul2AyFeOl5RFrSAHgtRPQocOky2QpV4elXZwc+jCyLVAZazxr6xYdNaA7jbmGKPAZTC0qPxcpOTSvgt2ZUTZ1F4c+wNxOO2aPqPex2bCmFo3GoXfLKROxCPHogB+PVN4qioIK6Kvl+vDePI2aGodmceiGchk0oHd6os/mkkTEiJRLeaWLbhwuQ9+p9r4ekTeyyquLcmkOn8yA1S16eCHHi2GGvsUwc8g6qo/c/u8I6OuDeqHbYSsM5TNx0vHo8EoXR6dccZg2doPJPWogc+kaOydTpOPR0XhEV0fDYTL0IyrQrb7S9kT3oihqmwo0cLEWXCmXkdbmkFMa6dxkesAAFU+rpEE3ZEUjgtmcB6IAQ7mMxKHvANlUc0/R3aIjUS7ro/dgQNegi8PzuZBD33KYO6Y44WrBKgwNzSN2qVzq5IbZONDBI4587HQZPwdDfthsx85IRHBoPjtahl5tT7hptiTVRmtwnhpsSpeXiEUjTCRjI1IuRUCowQYM2VkLKsA1q2r4Ax4YdDm4/bVynVQ8QnIQqwQDl27RoUUBUqr978zQh6VcANbNoIsMq+W69TsHhi2gl+tNpByiFgLq9YqlLS36kYUcS+vVLe/p8toK6PPH1NdrXx+9MFRZhUhMZT+MQLlAB48IWou+6lWGrvngobIU0zHXli4OnaWYkWUOA6yhsieHdHEqM+KAYcPt68lTA094MpjQzW43zgEetP875JSr5frgdIuBzaALRpwtWl1XWbVTtjhshg5dNrojJTTWcAtjzDXEe2kNumhn6LD1C6OvrYA+d1x9XX7BGhY9EuWSmrL0rsVqk1xydMoFtBbdowy9WG0QiwgSg/LB0D52rpnCaJaLK+XhCsmNigoCXdLAIbOn1FRHYfTaKA08dbdi7RDr2nm7+vrqk4AH7f8Obn+tMkTbv4Gbn8uwlIslCMgDbdniUPWQrpkAI2jRWy01eMMx3GKoPQaOgK72x1YvjL62AvrMIdWZdvW0bVj0iAFdY70y4LQiO3I71IekodaymE9xrVgbLnAaKsgW0LPJAc2JDDKzajiCPnYems8hJZy9NsSmdlrnVkfg9oVQWboO6Efmc5x+dX3w32NfW8f4uSE59PnjSiN/+QnAnqEPuccc6pu1cmNwDbqBi5/L1UJ1OMsEU/i1yRYHmnNqhyND3zNKhm4ugKMMt7DDFtD3zWSIR8WW59FfWwE9llBBffk0AHO5ETwtKmtWQJdSjk65gPJ0wXbsHKY45DJPdKjgBCpwTu62SRd1lrI0REB3sc6FIQM66ICuJKi3LU7x6lpleArBpeFpqKwuGoeFW60Mfdri0IfkXR0c+mq5Prhk0cA25AJUt2hLDnl6cEh2i8M4LRo4VF7zuSSJaIQLo+x9x3CLoVQuoE6ohVehUSUWjXBgNhtSLlsO88etgK6GRQ8ZBGwZernepCWHLApBd7fo1AhZimNa0dCdcga2LOXgnJEuDrGpnaPUrIanIdc2e0SdHOplbl9U78PTF1c3+aEN1tZBuQypjADYdQdcfhKkJB6NMJGKjZChd75mI1MutXXrFDjSbFGToRvKZZRkBjoox0hEsDufGn7vQ1cPxkiUC8DaJUDx6CP1YQSA12ZAv34GGjUWJlKeUC4jybagm0ecHsEX3VT5LS+LIflgg8k9FoeeScRYzKeHO3Z2TSsawnPcjtnDgITrL3NycQoh4KkLa8P9LkfDU3HQeaJ27LxDZbCapprNJrg+rGzRReUyUlEUrCzd+LkMVUMyGbpNtjhaQN/RWUMaVrrYNdzCA8oF2jz6QpZXrpVGn/nrI157AX3uuCrOXT9jOS4O5U9iC+jro1T5oStD3zGZIiJGoFyS7eEfpeqQfLDB1KJyqdTWq4fms8O5LlY7+c2hHA3tsCldcskYh+ayPDV0ht7pOV4adG6nHbvuVF8v68JoNjF8hm4bvCGlZK3SGI1ygS4/l+VhCqMuPkZDn06hS+U1tCjAZbgFjLDHnAF9PkejJTl3bQTzMJ/RV0AXQrxdCHFaCPGiEOKnNnjcNwghmkKI7/JuiR7DSBeXn2dhQg2LHqrxw8sM3fJzUZs6Ho2wczI1ZEBf6259HpVykS0V1NENFkuFwS+CDvpgpIYngJlOG93bF6dGoFzaGbqUklJ9hLrDjpOAaCtdsokROHT9msWzFGtNmi05eFORQS8/l2G06OUVJS4YZbiFHc4MPZ9hab1KtTGgKKBHD8bQ+98x6MKYdG3ljtFNA7oQIgq8H3gHcAL4biHEiR6P+w/AJ71epKeY0wH96gvDb+pGVRn32IpCMAKHHkuqbMe2qXePkqXYM/RRiqKgKBewaJdD8yq4DHxUd0jwyqNy6MmcahvXnb+mMDoUhWbj0M1AkKFpqkQW5o56k6HXitpzPDF827+BCei68J6KR5lIxYYzqDM+LprWW6+MmDQ4VV4W5Tjg2rqKoiMW3uMpyC50qLxga7su9pOh3w+8KKU8I6WsAR8G3unyuP8D+GNgyeW+rYNEFqb2wfLp4UfRVczRziPKBXSWYjt2Tg/ZXORiHzoSh+5y7IQhGix6cOhDf9igQ7o4UmHUlqFbyohR1rXrTluGnuR6sUZjGN7VRgWtDmvMZTB7RElQLz5m3TT0bFGb0yKoU+DAk7rs6KVFHzSh6dGDkYyNwCzbRAG5ZIydk6ltH9AXgfO27y/o2ywIIRaB7wA+sNEvEkK8VwhxSghxanl5edC1eof5Y3D1dNt1btBh0T2GWwytQwfXbtHLK5XBdcIubnMjXWimOo+dxqTrpUF5dKdssdokIhjtw2ZzXTSF0ScvDBjQmw3Vrp9orwsYfNapHTvvUCea4jVO7p6k3pQ8fWmIgq1NTmll6MMG9FgC9nwDnPuCddPQs0VtTotSytFki9A1im7oQRdOykUXt4fqwTCY2mNl6KAKo1u5uaifT5Pbq+GMMv8F+Ekp5Yakl5Tyg1LK+6SU983Pz/e5RB8wdxyufp35rNqEAx/Tq91Oi+BFht7ZLdpoySHW1g7ozZakUm+NlgUnJ9RJRFMuOydTZBLRwaWLtaKySogqbbaZ9TjSh232CJSuQvkGuWSMg8MURuvdWm8YYoiEHbvuUF9ffYLXHVLqkkfPXNvgB3qgwwtdG3MNS7kA7H8IXn3KOmEq2e6QGbouiFYbLRotOXyXNHRN7do5pUUBA2foa0rTrmfWFketH0HHoAtQTWxD1ZACQj8B/QKw1/b9HuCS4zH3AR8WQpwFvgv4FSHEt3uxQF8wfwwaFXKVy6TikSEolx4BfdQsxVHphyGzFEfr80gXGug4dgqhTLoGzlKMda4O4OVhvdDtsJQuqsFoqMKowy/lqua7Z7VOeyjs1AH98pMsTKQ4NJfl0Zevb/wzvdaWaPu4wAiUC8C+B1WB+/yXAUO5DDErs7JiUS7taUUjvJcOlZcRBQzcXOQ4nRaH9eSxI79XqY20i+bhBTXoZSTrYR/RT0D/CnBUCHFQCJEA3gV81P4AKeVBKeUBKeUB4I+AH5ZS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qnXi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UM87cAIK6+oLTogxZFnda5lQbxqBjOBc8gt6CyRS3va3eLDkAHNetq81nF2hH8UuyYWrQCOsChuSHmizq7MYcZEO2Ew6Tr9mEKow5u3wx1ntVdnkMhM6MyO82jv+7QDF95+frg9Fm95EK5jPCa7b1fnZJe+SKgtOiVesuqAfUNr5wWDRwqL2A4x1FnQK82vUlmwKJdtrpJ16YBXUrZAH4UpV55DvgDKeUzQoj3CSHe5/cCfYFRuujC6MDHzq4MvT76xjFZirYR3T1MYahn6/OIWYotQwe1qQc26XKOnxvWC92O6QOqK3aUwqhDTmla4Y2x1tDYeYeldHndwVnWqw2euzwgj15Ztd5LY9s6MQrlksiqgu05HdDNbNFBTqhSug+IHoVyiSXUNDEtjYX2sPSB4CYIGDmZcRcFbNWO0b4qUlLKj0kpj0kpD0spf07f9gEpZVcRVEr5A1LKP/J6oZ4iM6Oygqun2TeT4YUrA3JiLkXRkTIUaDv1nX8EUDTJVDo+WLdor/Fzo27qyUU1gECbRR2azyIlvDxIYdTRXl8cZp6oE7EE5Pd3FUYH4tEd3ZjXijXiUTGaagMUj37tRagWLB79kUF59OIyZOcARblMJGODz6x1Yv9DSulSr1jdogMFznpJDRdxOi2OmjTsOAkXTlnfLk6neXV1QFGAS4Y+ejLTOehix2SSXDK2fTP0mxZzytPlwcOzXC1UOX1lALe+yqpqrNBBoDCKda7BjpNKV/3iX1s37R40S+kK6CN4odvh4mkBA+pxHZSLJxw6dEgXhyqMWo6GmnIpVpnJJkYr1oLm0SVceYZdU2n2zWQG49FbLSheteiItXJjeIWLHfsegmYNLj7G7YtTxCJisIKti9MiwMSo+//wW+DKUzbpYoZGS3JlEJ28C4c+clHU4TgqhODwMDWkgPDaDejzx2H5BR4+ohouPvfC1f5/trKq3Awtv5T66BmdEHDkrfDSp6ClAvHALdBdsi2PMnQHj9g26RpgU1cLLhy6VwH9JUuFcPviFE8NIl20KBdVfLxerDGbHaEgamApXQztMsNXzl6n1W/GWVlRFhVZpQBZG8We2Y59D6ivr3yRiVScu/fl+dzXB9n7K+qrztBHbqozOPQW9fXMZ4AhHUcdthdDu2ba4Rh0AVt7HN1rO6BXV9kVXePwfJbPvThoQG97oY/sZWFw5K3qA3PxcUDpcQejXDobngqjtj4bOFqg04no4CZdtYILh+7BazZ7WBWTde1h4MKog3K5WqgxOyp/Duo1S89Y3uivOzTLSqnOC0t9ngRNgdBGuYykcDHIzMDCCYtHf8OReZ6+tMqNfm10LadFD5vqQHH7qTyc+RTQVnlduDGAysthezG0r70TzoC+kOPyamX4MXk+4rUb0G2F0YePzvPll6/1X+SzeaGDB25zBofeAgiLdlnMp1mvNvr3rHZprACPiqLxrBWcgMHni3Zx6CNaEhg4lC63DVoYdapcijVrFuhIEEJb6eqAftDo0fukXXSLfptyGcE614n9DynpYrPBw8fmkBK+8FKfCY2L0yJ4ENAjUTj0JnVCldJqLrpwvc+ERsoOyqXVksr2wovPZX5fxynQUI5D2Uj7jNduQJ834+hO84Yjc1TqLR4/d2PjnzFwydA92TiZGVi81wrod+7NA/DlfrlXh9tc0asMPRqHA6+HM5+2bjo8r6SLfReTXTl0LzL0zoB+crc6cvfNozsaizwL6KB49KXnoFFj70yGxXyaR1/uk682AV033axXGqM1Fdmx70F1gX31Se5YnGIiFeufcnR4oReqdaIRQSruQSg59BZYvwRXXyAVj3JgNsMT/dJn9bKiqEwyU/comQHY+4ASBSw9C8CRBTOOLgzoWwcTuxTfdvU0DxyeJRYR/dMuXePnGt7wmwBH3gaXHofSde7amyeTiPKFftfVqyga92BTH3wTXPt6x4zFYq3JlX4kb82Gmimq11VrtKg1W96sa3JRFa10QJ9IxQez0rV1sFYbTQrVxmgadDt23akUIcvPAypL//LL1/u7CBb1e64zdM8oF1AZOsArXyIWjfDQ4Vk+/+LV/tZlFF6WbFFpvUcuIoMqjILK0oEHD8/x6Jlr/fng9HBa9ITWO/Qm9VXz+/tmskQjYku6Lr52A7oQinZZPk0uGeOefdN8vt/ikC2g15stqo2WN5QLKB5dtuDMp0jEItx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cKb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/47CZVmRNBWqQjEWIDTMg2olDb1Zf9aYeSOni0Hobp0VPMvRIRFnpXn3Buun2PQN0jNaKik4Soq1B96IoCu2OUVuD0dVCrb/XrLik3sv0NI1mi0K1MVpTkR2Tu5WGX/PoDx+d5+JKuT8ZamUFEG1jOq/oRlBrmj5onQQfOqz0+31dnB3DLTyx4zCY2qP22Mtq7ydiEfbPZIYbxegzXrsBHRTtogPBG47O9V8csnXKFb3cOAC771G/+8W/BeD1h+c4s1zk1dU+5FuVNce0Ig8/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bAsnVLaoN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/WxnSoTeuZSHx82h3WuJ46Gdizeozjhlsrkbl+c4vJqn4VRG7d/rWACukcZ+uxhZSlgazACeKQfHr24rCRzkagVnDyjXAD2v14FdCl5+KgqvH6+n5NgeUUpvCIqdHjSVGfH4bfA2c9Ds85Dh9Xr9cWX+qCpHHTjyDNrnTj0ZmtdAEd35Hj+1SEnZPmI13ZAnzum/CPKN3jD0T6LQ8264l1tbf/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ggWzLIBpTm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FvwYpeUjLKvuiXZzTirzSeoP6AB98k8qepGQul+TAbIZTZ/uoOziUJCUvM3RQFEJlxaI2BiqM2qxzr+mL+ZwXKhdQhb4dt1kZ+v7ZDDsmk/3p0YtXLcmiJz4uTux/SPHCy6fZP5tl70yaz/bDo1dWrGQGNOXi1d4HFThr63DhFLO5JLfsnOCL/ZxQezXVebXHDr1JXfy1Au3ufdOcvVbi6jADQnzEazugW4XRF6zi0Ka0i/FCdxhzjaxDt+PwW9W08SvPcOvOSWayif5oF4dsq1j1oBvTjkNvVhdAHTjv3T/DY+dubM69OsfPGS90Lzh0UEU+sDxKBiqM2jzHzSAKzzJ00N7oT0GrhRCC+w/O8uiZa5u/ZrYu0bWyztC9DOiO1+wNR+Z55My1zedlllc660dengIBDr5RUU1avvjQ4TlOnb2xuQKth+2FZxn6gYcBYZ1Q790/DdC/kCIghAEd4Oppqzj0ua9vUhwysi0nV+dllnLkrerrS39DJCJ48PAsX3yxjyDgR6ecHVZx6NMA3HdgmmvF2ubcq3P8nFcdrAbTB1SR+9yXgAELozb1zTXLmMsjDh1g913q+V9Xk5Ved3CGpfUqZzebS1lYaksWKx5Y+joxc0h1Jmse/Y1H5yhUGzxxfmXjn7M5LQIUKh5TLulp2H23VRh9/ZFZqo0+FGg9BAGerS0zo2SouoZ0++IUiWiEx8KAvoWQ3w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RJCyfBuAN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/RSHqo4MveLx0Q5U0WrhhCVffP3hOV5dq2w+nNnFy8KzDAWUHnfmkLWp79NZyqnNNrWDQ/esg9VACJVxvvIlSyt8W79WurVCR5doLCK8Kz6CCk4Al74KwAP9+qPb2v4tyiXjYYYuBOx/0OLRHzo8R0SwedeozQsdPK7TGBx6i/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Kbqaxy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8EZohGxOY/uKIpap0BPE5o3w/lHoVYkFY9y2+Lk5ns/YLy2A3okquY/6oD+8JE+ikNO61w/KBdQWforj0C1wOv75dEd80RHHt7rBltx6PB8jnwmzmOb8ehVZ0D3UCNssP8hNYRj5RWgXRjdlOO0cejXizWmvfBxsWPuOMTSVkA/PJ9jLpfYmEevlxWPnGs3FYHHRVFQhVH9mk1l4ty+J8/nvr7JJDFHhu45hw6qhiSb8PLnmEjFuXPP1OaUY61zIpbJ0D0rvIOqIbXqKnFA0S5PXVgdeJj1uz74JX7nkXPercuG13ZAB1UYvaoC+v7ZDHtn0htnKT3Gz3m+qY+8TZkonf08+3RTyuYB3Wkf6oGXhROmaHXxcSIRwb37pvnKuU2KfCZDT3Zm6CONeXPC4oTVh80URjelXRxFUc806AbRmDqq62Ka4tFnNm4Wc3aJGsrFSw4d1Eg6UH0PKNrliQur1t9zhU3h1WpJ75rqOtZ1v5KS2nj0Jy+ssr7RuqrrahpWTNFlRS916Ab7HlR/44zh0WeoNVsD2TWXa00eOXPdukh7jTCgz98CK+ehVkQIoYpDL23QzOAI6J7LFg32Pagkby/+NUIIXn9kli+9dG1jO1FXDt3DDAXaxSHNo997YJozy8WN7QkcHLqhEDxrxgJFUaWmLE745KI6qTyz2YetbufQq974uDix+26ldGmqvXLb4hQXV8q9A6cjoK+WVTemp9kmqL0vonDlGQDecGSOZkvypV70Rr2iGsRMU1HNp9NpLKE6kzWP/tCRWZotubFtQtfeb5KIRkiMMrPWiURGXWwchdFBeHQz+N141XiNMKDPHwMkXP06AA8fnWO92uCJCyvuj+9BuXiqJgGVaRx4GF76GwBef2SOtUqjt+672VBe1Q7KxfPsKTOjCn06oH/DAcUJb7iprTFvKqBfWqmQS8a8DQSRiGrR1hn6ZCq+uZWulLqxqM2he9ZUZMfue9R7o3seju9QgeeFV3sYdVldotppsdxgMuVRN6Yd8ZSyTtAB/e5902QS0d60S5fToi48en06BXUSvP4SrLzCPfumScYiG/PobsMtvE5mQAkDLj8JpevMTyTZ3690V8OY7e0OA7pP0OPozIftocOziI2KQ5VV3Y2psjpjzBUZdfCAGw69Ga6fgbXLPHRY8ftfeLHHpq51VvlrjRb1pvQ+qwPFJV74ClQLVrX/1NmNsqeCHt6rttuFG2UW82nvA9T+B9X7qAOiKoxu0PzRrEGr4S/lAl2F0eO6Kev5ngHdZOhatljx0JjLiR0nrYCeiEV44NBsb+muw2mxUFUnDM+TBrDZ6X6aVDzKfQemN9ajOwJ6wWvJrrWuNwMSXv4soLL0vqS7Gu2AnvJ+bYQBXbX0iqhVGM1nEty2e6o3x1lZVVmwX51yduw4qb4uP8/8RJLjOzZosjBV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pSjyu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XptbFob6q/Q7r3IsrZcvv2lPsa3uUANy+OMnFlXJvOqik3+PUFLVGi/VKw1sNusHsEZUA6IC+mE8zkYxxuldA98s61w07TsLKOau/4uGjc5y9VnK3rXU4LZqmOs8pF4CFW5WE8cJXAMWjP//qeu8it7OpzotpRW7YfQ8kJiza5b79M1wr1ji3mQxV4+JKhYiAHZNhQPcHsQTMHLSaZQBu2TnB13sZ77g6LfqwcaD79HBkli+/fN29ycI0POksxVMvCyf2PaDknpYefYanLqz2bv5wWOdevFHyh0Pcfbcy6jrXZ2F0RSsNpg9wo+Rx278dkQjsussK6EIIju2c6B3Qi1fViUa/ZmvluvcKF4Mdt6mvS88BcMeePADPX3ZZm5WhK+7Ylx4MAyFg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lZYVnv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9VqB1pPfdzbVeTFP1A3RmHYe7eTR+5UvXlops2MyRdwLfyUXhAEdVOC0mTsd3ZFjeb3KasmlaFVZs7Jg0OZEfn3Ycgvq4qEvNq8/PKeaLF5x2Tw9vNB94RHjaRXUTUDfP02t2eodOG3NO+uVOmuVhj8ZeiwBi/fZOkY3sQC4oQN6fr+tqciHgA6q7vDqU5YXyPGdE5y+su5+VC8uW5JFgLWKh8ZcTuw4ob5eeRqAIwvqfXJNaBwZum+CAIP542rvS8ltuyeZSMY2PqE6uqR9W9fBN2l+/zxHF3JMpGI8tpnSS+PSStk3/hzCgK4wd0xx1Q31oT66oDbGi8suWYpNtgUqS/HlyAk6S7nFylJed0g3Wbjx6D3c5nzhN0HRLleehsJyO0vpVRyqFqwPmxkp5leVn/0PqqJVtcBUOs7+2UzvkXQ3zqqv+X1c023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szkfiqKgTg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NqpUJ37JzgtVy3d1+uNjuEgWfKZepvWrPaK/vqXScHZNJvu42WckSBOQBm4+RbwH9FnURKSwRi0Z43aHZ3jUkV8muTydn4zz68meIRAT37JvuW+lyaaXMril/6BYIA7rC/C2qOHb9DGDLUq64ZSmdlIuvmQBoi1+VoW/YZOF0m7MaK/wK6NoG4Nznmc0lOTSX7Z2l2CgXMyPVlwwdlNxTNuHClwFFu/Q8Odw4CxO7IZ6yWef6laGbwqjSfBuli6tjn61LFHymXIToKIyC2v+uU+27iqIBZOjQPqEemeWV6yXOX3fhq/22vbBj4ValQLJ1TL9wpeB+oreh1ZJcWq34l8wQBnSFeT2OTjcYLebTpOPRHsdOB4de8WieaM+13QKlq1BUmcmDh2d50o2vdmTonpsTObFwUql9dMZ53wGVpbgOQa4VLMrlgg7oe/wK6HvvV+s6ZwqjSvPtaou8cg6m9wP4T7nMHFL7xqF0ceXRbcZclXqTaqPln8oFdEB/1rJNOLqgakhddFBlRRUEo2q/e+5o6ISpIWnBgsWjO20TGrWOASrgY1EU1EXw4ButE969B7RR1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rxRq1RiukXHyHbb4oQCQiOLyQ7Suge+4254TNQAzglp2TNFuSs9ccvi49xs/5trZ4Sg0j0NnTfftnuFGqc+aqy2tm68a8uFImEYsw54feG9Tz33mHTemyQWH0xlll7IXSoEcjwj9qQwiVpeuAns8k2DGZ7A7orVaHda5vXaJ2LJyA6qo1jerIQo5Srcklpwd/eaWj7X+92iAR87h5x46JnWqQht5jR+ZzZBJRnrvsONVYncjt2pZvskWDd/4yvOevALhrb55oRGxqgeG3Bh3CgK6QyMLUPiugg8pSXrzi+LA1G0rvrQO6lKr12dOORydss09BFWzBhQ6qrgOi7WjoZ1HUWtst1rpMluLKo9s5dK1B90W3b7D/ISV3a9S4zRRGnQ1ZjSqsXbIC+rVijelM3N917b5bZcJ1FSiP75zs1qKXbyjKyBoObYZb+LjHjNJF0y5HLcrRsbbKStfp1Lf6Eega0vGOROvIQq579JsjmWnoKWK+qFwM4u2gnEnEOLFrklObFEb91qBDGNDbmG97uoDKUi6tVjr9IxxOi6VaEyl9zIIBJveoTka9qQ/OZYkIlw+b0eHqZp2iXx2sdswfV7M8m3UOzWWZySa65VtSdnDoF1bKvnKIgOLRGxW4/DWmMnH2zWS6lS4r5wGpHDdRXui+8ecGu+9W+v0lFThv2TnBi8uFTpsJl6Yi8DtDv1V9dShdugKnm9OinxcaaCtdNI4s5HokM/gzILpP3Lt/mifOr27oJ++7IIAwoLcxf4tq/2+pzWCylJeWbdSG05jLbw4RlIbZZiCWjEU5MOtCBzmr/NUGQkDaqyESbrCKyS8jhODe/dPdHaP1EiAtDt1k6L7CGHVpX5fb3QqjRuFiMvRCLZiADm0efccEtUar0xvdBPRc57Qi34qioGS4+X1Whj6bSzKTTXQH9C6nRZ/pRrDVkJQQ4OjCBK+uVazXBfB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WlEfuHf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NOV6s5sOsuHSSoVMIuofrUcY0NuYO6ayOm2/elSrEDoyYetop7g6q1MukCyl8/TQHdA79fHFWpNMPOovhWCKyRaPrsZydczytKxzs1TqTa4Wqv4pXAxy86oIqbsMb1uc4vz1MislW2H0xsvqq41D902yaDC1V80J3agwWjRdop3WuX4GAUDRLlq6CD32mCNDX6/4qCQxcBRGj+1wOT30GG7hmyDABfdtRDlqGA2655YXNoQB3cAqPirN997pNIlYpHPjBOW06La2tYtWN+jRHTnOXi1Sa9iOd5W1rsYK3z9sjmKy0aN/zT71xipYTVgcou8ZOsDO260Adbs1Y9SWPa2cU92uuR2Ajz4udliF0a8BKmhGBJy2SxctYy5jnWvGz/n8Xu44qU6omt8/upDj687Gp8pq57QiP3swDBzSRatHxK6T7zHcwle60YFdU2kW82kec2v607i06m9TEYQBvY25zmwzFo1waM5BbfSgXHwP6HPmYqMcIY8uTNBoSc7ZlS4u9qG+B/REVh3V9Wt2y65JhKDz2GmzzrU4RL8zdFAZ5/WXoVrgtkWXGaM3zirJYiRCvdlitVz3n3IB5QWy9BzUSqTiUQ7MZTsLo8VlJbtMq4ujb8MtnNhxUhVjNbV3dCHHWqXRPm1Zw9Hz7aUGwaFP7VF0nU4a9kynScUjvGDn0R1FUbPm6azPr5kDd+yZ2tCu+dJKmUUfC6IQBvQ2MjNKKrZstwCY6OyYc1rn+jXcwgnL00Vtatf2bEdAv1ao+quMsK9Nf9hyyRj7ZzKOgK4vOolcu6koiAx9x0lAwvLz5DMJ9s6kOwujNsmi8XHxPUMHlaHLprIBQBVGT19xBPTMnJqmhQroyViElJ+1EFB9BaBUOMARKxPWe8w0FTkydN+TBkvpopIGo3Tp2vtg7f8nLqwSEUriGyRO7Jrk7LWSlejZoejGGrunwgw9OMwf71S6zOe4cKNsHeF6ZegTSZ8zgekDalKK3tSH53MI4ZAu2gJ6syV56sIqt++ZcvllHmP+uKKpdDH51l2TPGsP6LbxcxdXykQE7PSx9dmCcarUyo2OwqiUysfFUriYLlGfOXRwKYxO8sr1UnuPFZY7u0T9tM61Y+aQMjbTr5cljzWB0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Vg+C1bNLAlDeAiKa6uq1ON9rV/4vwKx3ZMBFoUBTixW11AnncpjF7Wmv6QcgkSpvhoOuZ25JASzhilS2UVEG2/FC0p8z1Dj8aUBave1OlElL3Tmc7Tg80+9OtL66xXG9yzb9rfdYH6sDWrlmrkxK5JztmzFFPkS+e5eKPMTh+d5jowtU91NWrlxm2LU7xyvaTas8s31DHdpnABH9v+7ZjcBbmdHYVRKW0XZ1uXKCiVSyAnrWhMvZf69VqYSDKRirX3mNX2nwegrrXevtONoD6XhVfV+4aLpNgkM0IgpeSJCyvcqV0jg4QJ6M+6BPQgmoogDOidmDuuPujrrwK2Bguzqbu80I08KoBq+twxR5Zia7BoNhS/qQO6MQoyRUpf4VAh3LpLrcEq9J37ouKDZw4rDXoQ/Dmo92jHCStAWYXRS6vdkkWdoc/5MX7ODbvvtjxdbnEqXYqODL3c8F/hYrDjNuv1EkLowqgjQ3c4LQaSBVt7TNGhR506eVsyc+5aiZVSnbv25f1flwM7J1PMZBM8e6k7oAehQYcwoHfCUVHfP5slFhHtjePS9p+IRkjGAgjo87eoQFRXG+PojgnOLBdVU4pjWtHj51aYyyXYN5Pxf11zR9VXTVVZWcqlNXXSefmzcOANEIkEo0G3Y8dJRSFIaXWMPnVx1eaDrikXPTQhkAwdYM99iqYqXWffTIZUPNIujBavWhp0CJByAXUBLC4p2gdt0rXs4NCdTouB1Gk6P5fHjKTYCuhrNv5crXMcGboQghNOylHj0kpZ+aBN+UvrhQHdDod0MRGLcGAua8tS1rqdFoPY0NCefXrtRUBlKbVmi3PXS11FocdfucHd+6Z91btaSE0px0Kdoe+aSjGVjvPs5XV1AVo9DwffRKPZ4tW1SnAZOiiPksoqrF1kOpvg4FxWNT5ZtrltDl0I5a8SCEzj0/lHiUQEx3ZMcPrKmrpY19ZdKJegArquOywZC4AJrhZqqsbgyNDb9aMA9v/UPoilrT22dybTKSm21Y++dn6FVDxi6dWDxondys7B2TF6aaXMfC7pe/IXBnQ7cjv0QIke1EZltaN5x8wTDQQOaqPD08UW0K8Vqrx8tRgM3WKtra1CEEJw664JlaWc/Zy6/+AbubJepdmSLOYDODUYODxKHjg0y6MvX6d1/axq8NHvpfJxSRD1swnLjsV7VZFbd7Ie36GnF1lt/53WuYFSLmC9XkfsTTxdA6IDzNAjEZXQ6D0WjQgOz+d4wRRGbQH9ifMr3L44RSyIOo0LTuyapNZotetuGpdWKr7z5xAG9E4IoXh0R0A/e61ItdF0HT8XWECfPaIq+Xpth+fNh229Y57o46+sAAHx5wZmCEdLZSUndk1x+tU1Wmc+qy6Sc8f890F3g2Maz4OHZ1mvNCheecnKziGgtn874inFo7/yCKAKo1cLNVaWL6n7tdOilNLfaUVOZOfU39bSxY4aUnlFqUhi6nVaD7q93qF0ObbDxu/rgF5vtnj60hp37c0HsyYXtAujnXr0S0F4GNFnQBdCvF0IcVoI8aIQ4qdc7v9eIcST+t8XhRB3er/UgOA06doxQUvCy1eL3Ry6317odsSSHXa12WSMxXxa8Yi2TrnHX7lBLCKsImAgmD+uirJryn711l0TVOpNWmc+AwceBiG4uKL8SgLl0FNT6rhuMvSDMwC0rr9sFURBUS6BBnRQtMulr0K9bOmlL19UthMmQy/WmjRbMjjKBdp1B2D3VJpMIqoCp4vTIgREuYDulr7Q7pZeUDLYYrVhBfTTr65Ta7S4c4wB/dBclkQs0lEYlVJycaXsq8uiwaYBXQgRBd4PvAM4AXy3EOKE42EvA2+SUt4B/Dvgg14vNDDM36KOvnoi/FH79CKXDD2wDQ1tzbfGUZOlGH18coLHzt3g5OKU/40oHevqpINO7J7ksLhErLSkBgFAsE1Fdtim8SxMpjg6lyJbvtwR0K8Vq8EpXAz2PaicFy8+Znm6XL1yUd1nnBaD8nGxY8dJlTQ0G2ouwLwujDp8XAKlXKBrYHpH45NWuXxVW06MoyBqEItGuGXnREdh9EapTtXnwRYG/WTo9wMvSinPSClrwIeBd9ofIKX8opTSmBg8AuzxdpkBwrTZd9nVrmkDrM6AHmjzgs2uFtTF5qXlAq2KytDrsSxPXljh3iD05851QXsQwUKON0S10dPBhwE1qWg2myAdoGES0PYoaSglyzftaxGjSXNqn/WQsWToe+9XX1/5EvMTSWazCQrXL6vbLB+XAKxzndh5u2U9DLSliy4+LhAw5QJtTxerhrSq7CWSEzxxfoXZbMK/aVh94uTuSZ69tGb54ASlQYf+AvoicN72/QV9Wy/8IPBxtzuEEO8VQpwSQpxaXl7uf5VBwjEhKBWPsm8mw8VXrwAy2PFzTswdt+xqQakQqo0WqytqJNfpG1Cpt7hnfz64NYHNNkF92JKxKG9Ln+ZqdEHRRCgdbqD8uYHxKNEX6DfMKt71TFMFzWZLslKuB9MlakdmRqlwbDx64fplZCIHCVU4NjMqA6Vcjr9Dabq/+F8BVRh9da1Cs3SjI0M3cz0DM8DK71dmakZSPJMhEY3wymXduKYD+p1788GouzbAiV2T3CjVeXVNdYcGpUGH/gK626vjMjgShBBvQQX0n3S7X0r5QSnlfVLK++bn590eMn5M7e0YKAHqeHdl6Yr6Rgf0U2evs1KuM50J8MPmzIR1lnLjxnVA8JVLqkEm0IKofW3GB6fV4u7WMzwiT1oDNwLXoBs4lBsnM+og+egNxVvfKNWQMiAfFyf2PQDnvwytJt/zun3EK1cpRPPW3cZpMVDKJTUF9/8QPPtRWH7BcjdsFG9YGfqnnl/itx85xzvv2h2cMigaUz0P+nMZi0Y4NJ/lyquqkFyJZHhxuTDWgqhBRy8GWy9DvwDstX2/B7jkfJAQ4g7g14B3SimvOe/fNohEVHDSmROo493KDf2UUlN86aVrvPs3vsy+mQzf98CB4NZmHCE7TLoklesXIDnJY6+ssHsqxS6fDYBcYbdNWHqGXHOVv60c51qhahWFxhLQHR4lE6WLNInw15dUkAy07d+JfQ8pGu/KM3zL7bs4lC7zcjljDW+wnBaDUrkYPPDD6jX7/H+2akiiugqpPC8urfNjH/oqJ3ZN8u///u3BrssxvegNU1f54Us/DSLKabEfKRlrQdTg+E7lOvqMLaCn4pFAkr9+AvpXgKNCiINCiATwLuCj9gcIIfYBHwG+T0r5gsvv2F6487tVa/aFU4DiEbMtpSt96ir8o9/8MrvzaX7/vQ8EYzRlkMypE4QOnJMXP8efpH+OE6/+Gey6g6++ssLd48jOQXGc1VVlm/DyZwH4Uuskz11e52qhRrXRGg/l4vAo4cZZVhM7+fI5NS7sWlFx62PL0AFe+RJCCI7lKlxpTvBf/0bZJAcyrcgN2Tm49wfgyd9nb2SZVAwSjQKV2ATv+a1TJOMRPvju+/yd2emG+VvUAJpaEZ7+Y/75+R8m21qn8j1/whdKqiZyZxCGdJsgl4xxYDZry9Arvg+2MNg0oEspG8CPAp8EngP+QEr5jBDifUKI9+mH/UtgFvgVIcTXhBCnfFtxELjrexSP+MivAoqrnhQqoP+LT57nwGyWD7/3ARYmAwzmBnPH4NyX4NfeBr/zHeyPLPGBzPu4/G2/zcWVcvAFUQM7HfTy52hOH+Iyszx3eS1QDtEVNo8SbpylNbWfUq3JkxdW2k6LQatcAPJ71czYV74EQKp6jan53fzWF8/y4lLBKor6PhHLDQ/9HyAiRL/0S9w+oxjWP3xmnYsrZT7wD+8dz3tp9tgf/xD80T+mOH0L31L9eV7M3MUT51c4MJsJrtt3E9gtAII8nfalQ5dSfkxKeUxKeVhK+XP6tg9IKT+g//8eKeW0lPIu/e8+PxftO5ITcM+74dk/hdWLHF7IMokqAs3OzfOhH3qAOb/HlfXCjhNKj1tYgm/9z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zqHX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/ML66/hccuqgLMWPhzaKsQrjwD575A9NAb2TmZUgF9HE1Fduw4qT1KlmDlHLldhwF45Mx1K6DPBl0UNdj/oKL3Wi0oXeW2Y0dIJ6L8u794ltVynVwyNp6ux6lFuOu74fHf4aEpRTd+dUnyc99+O/cdmAl+PdDeY6f/F7zufVz7rj/mCjO8cGWdJ86vbgn+3ODEbmWLvFapq9FzAdGgYadoL9z/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XpAt+Mp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/J5OIcWRS+X3/53e/ielxHM8NXv8T8K4PwY89Dvf9Yw7tmqFcb/LnT1wiGYtYboeBIzuvXBWf/H3FCx98o2UBYJqK9kwH2PZvh/EoOf9lKC6Tmj/ELTsn+NJL1ywOPdDith37HoD1y6rJSLbI5HfyE287xmdeWOYvn7kSjHVuL7z+J6BV57vWfhuAb7j1EP/bN+zd+Gf8xOwRRQV956/DO/4D+xemiUcFn//6VV5dq2wJ/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tzAFEafPL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K0no1kIIohAG9N6b3wy3fCqf+B9RK/OB9KiuZnBpTdmKQnYNbvhmiKgCZotXfPLfEnXvyJGJjekuFUBnUq0+q7w88zK27JnlxqcDLV4tMJGPBqjXsMAH99MfU1+kDPHh4llPnrvPqaoV8Jj427w/LqOs5XZbKzfPuB/dzeF6N7AtUg+7E7GG47TvZu6oY1H/whtvGtxZQU5y+7Rfh9u8CIB6NcHAuy8efVnbXWymgn9SJ1d8+r2SVQXSJQhjQN8YDP6xanp/4EInGuhqYEB1jxuQCM46u0ZLcMy66xcCocOZvhdwCJ3ZP0mhJPnN6eXx0C6iLYG4nnNbtEfkDPHBolkq9xadfWBqPwsVg/lYlFTQBPTtPPBrhX3yrasYea0AHeMM/tf4by445mXHB0YUJyvUm8aiyrt0qmJ9IMpdL8FfPqYvNluLQX7PY94AyUXr0A7r1efwVdCfymQTzE4r/vWcMpv4dMBynbvc39M+l1cr4CqIGO05CWdk5MH2ABw7OIgRcWauOR+FiEInA3gfg+hn1ve4SffPxBb7ndft407Ex92vsOAHHv0X939ZYtFVgEppbd00Ga3exCZTr6CTnrwenQYcwoG8MIVSWfvUF+Pont2RAhzbtMvYM3VAbh94MwIHZLGn9IRtrhg7ttSUmIDPDVCZuZXRjzdBBFUYNbNa5P/8dt/MjbzkyhgU58E0/B2/5GZjYOe6VdMFYAIzTv6UXDI8OAc3RJQzom+PEt6vjeunalg3obzm+wMNH58anvDE4+Eb4vj9V7eMo32pjPDX+DF3zv9P7re7VBw7NAjA77tfN8OgiAumtR2swcxDe9M+t120r4eTuKYSA+w6MOZlxgUkY5nKJwE4PYUDfDLGEaoWGjuEWWwk/9MZD/M4Pvm7cy1Af+MNv6fjgG9ply2ToNpfFB01AH3eGvvtu5VOSmbPm1YboDwfnsnzyJ97It92xe9xL6cJJPfYwKLoFwoDeH+79R6oVeitmT1sc5tg59gx97pjy6DEzUIH7D80wnYlbMyrHhlgS9nzDlqQ0tgOO7ZggEpSnzAA4OJclFY8EpkEH2FqSja2K7Cz8w4/A5K5xr2Tb4Z137aZYbXDHuDnOWAJ+8K9gqu3sPJmK85Wfedv4JIt2/L3/qmxrQ9w0iEYE//JbT3JoPhvY3xTGszdo3HffffLUqe3tEBAiRIgQQUMI8VivbvwtkJqECBEiRAgvEAb0ECFChLhJEAb0ECFChLhJEAb0ECFChLhJEAb0ECFChLhJEAb0ECFChLhJEAb0ECFChLhJEAb0ECFChLhJMLbGIiHEMnBuyB+fA656uJxx4WZ4HuFz2BoIn8PWQBDPYb+U0tVXeWwBfRQIIU5t+7ml3BzPI3wOWwPhc9gaGPdzCCmXECFChLhJEAb0ECFChLhJsF0D+gfHvQCPcDM8j/A5bA2Ez2FrYKzPYVty6CFChAgRohvbNUMPESJEiBAOhAE9RIgQIW4SbLuALoR4uxDitBDiRSHET417Pf1ACPEbQoglIcTTtttmhBB/JYT4uv669abc2iCE2CuE+JQQ4jkhxDNCiB/Xt2+b5yGESAkhviyEeEI/h3+jb982z8FACBEVQnxVCPEX+vtt9RyEEGeFEE8JIb4mhDilb9tuzyEvhPgjIcTz+nPx4Lifw7YK6EKIKPB+4B3ACeC7hRAnxruqvvCbwNsdt/0U8DdSyqPA3+jvtzIawP8ppbwVeAD4Ef3ab6fnUQW+UUp5J3AX8HYhxANsr+dg8OPAc7bvt+NzeIuU8i6bbnu7PYdfBD4hpbwFuBP1foz3OUgpt80/4EHgk7bvfxr46XGvq8+1HwCetn1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Gtil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78LOD3uNQ74fP4M+Dvb9XkAGeBx4HXb7TkAe1DB4huBv9iO+wk4C8w5bts2zwGYBF5GC0u2ynPYVhk6sAict31/Qd+2HbFDSnkZQH9dGPN6+oYQ4gBwN/Ao2+x5aKria8AS8FdSym33HID/AvxzoGW7bbs9Bwn8pRDiMSHEe/Vt2+k5HAKWgf+hqa9fE0JkGfNz2G4BXbjcFuouA4QQIgf8MfATUsq1ca9nUEgpm1LKu1BZ7v1CiNvGvKSBIIT4VmBJSvnYuNcyIl4vpbwHRZ/+iBDijeNe0ICIAfcAvyqlvBsosgUoou0W0C8Ae23f7wEujWkto+KKEGIXgP66NOb1bAohRBwVzH9XSvkRffO2ex4AUsoV4NOo2sZ2eg6vB/6eEOIs8GHgG4UQ/5Pt9RyQUl7SX5eAPwHuZ3s9hwvABX3CA/gjVIAf63PYbgH9K8BRIcRBIUQCeBfw0TGvaVh8FPh+/f/vR3HSWxZCCAH8OvCclPIXbHdtm+chhJgXQuT1/9PA24Dn2UbPQUr501LKPVLKA6j9/7dSyn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INnoOQoisEGLC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/B/4u8DTbKPnIKV8FTgvhDiub3or8Czjfg7jLi4MUYz4ZuAF4CXgZ8a9nj7X/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CHgMlBHXdl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EJhFFba+rr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/OjHudmzyHN6DorSeBr+l/37ydngdwB/BV/RyeBv6lvn3bPAfH83kz7aLotnkOKP75Cf3vGfM53k7PQa/3LuCU3k9/CkyP+zmErf8hQoQIcZNgu1EuIUKECBGiB8KAHiJEiBA3CcKAHiJEiBA3CcKAHiJEiBA3CcKAHiJEiBA3CcKAHiJEiBA3CcKAHiJEiBA3Cf7/b09B5vs6zLAAAAAASUVORK5CYII=\n"},"metadata":{"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needs_background":"light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"}},{"output_type":"stream","text":"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0.057657096069306135\n","name":"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stdout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"},{"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output_type":"display_data","data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":{"text/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plain":"","image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ng":"iVBORw0KGgoAAAANSUhEUgAAAXQAAAEICAYAAABPgw/pAAAAOXRFWHRTb2Z0d2FyZQBNYXRwbG90bGliIHZlcnNpb24zLjQuMywgaHR0cHM6Ly9tYXRwbG90bGliLm9yZy/MnkTPAAAACXBIWXMAAAsTAAALEwEAmpwYAACRoElEQVR4nO29d5gr2V3n/TklqZTVUseb0+TgcWBsbOxxAOMAGMMadm2SYfHyepe8gbCEF3Z5d1lgWVgWL2tMBttrMBgDNgaMDdjGeMb2eHK4c2fu3NxJaoUqqUpV5/3jnFKr1Qqlvvequtv6Pk8/3a2qko6qTn3rd76/JKSUTDHFFFNMsfdhRD2AKaaYYooprg2mhD7FFFNMsU8wJfQppphiin2CKaFPMcUUU+wTTAl9iimmmGKfYEroU0wxxRT7BFNC34cQQvy2EOJn9N/3CCEeH+PYVwohzod576sY308JIX7/at5jiimm2I59QejXkyCEEEkhxG8IIc4KIWpCiM8LIV5/PT7rekBK+Q9SyluC/4UQzwghXh3lmPYDhBA/KIS4LITYEEL8phAiOWTf5wkhPiuEsPTv53Vt+3YhhCeEqHf9vLJre73nxxNC/ErX9owQ4h1CiFU9lr/v2vZTQgi35/hTetuxPu8thRD/ruv4b9LzviGE+IAQYrZr22EhxJ8KIdaFEOeFEG/v+c4xIcTPCCEudt03xbDnTwjxZiHEo/qznxJC3NO17W1CiNN6zH8phDjUte0HhBBnhBBV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/QwgR79p+QgjxMX0tHuu9F4QQC0KIdwshKkKIshDiD7q2/XMhxKf0sR/vOW5eCPFJIcSaPvYfhRAvDXudrxX2BaFfZ8SBc8ArgBngJ4D3CSFORDmoKaKDEOK1wI8AXwGcAE4BPz1gXxP4U+D3gRLwO8Cf6tcD/KOUMtf18/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FgQ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/frwBJgA3/Ydew7gVngNv37B3uG8H973vuMft9ne977OYAPvF+P+w7g/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wDfqj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/XAt7R9b6/Dzytt3018F+EEK/q2v7TwJcBLwEK+n2aYc6fEOIrgf8GfAeQB14OnNHbXgH8F+CN+vs+Dbyn63P/DHiBlLIA3Ak8F/i+ru3vAT4PzAE/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BvyREGKha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/sfA5eB48Ai8Atd29aBXwJ+lu2oA/8SWEBd5/8G/Fn3w4Qh1/maQUq5Z36AHwYuADXgcdSEeB3gAK4+qV/Q+84AvwFc0sf8DBDT274d+CTwK8AG8BjwFWOM4wHgTQO2GcCPA2eBZeB3gRm97QQggbcCzwKrwI8N+ZyvAh7R3/cC8O/1668EzgP/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/HM8A3dx3328DPdO+r//491E1r63P1Q30+M/R76///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FXAaNdk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/CBzq2nYH8Nd62xXgP+rXfwr4ff13AnWTvR8wQ5z7Z4D/oK9BQ1/jJeDD+jz9DVDS+6ZQxLMGVIB7gaVR8yPEGN4N/Jeu/78CuDxg39fo9xddrz0LvK5rLn4i5Oe+FUVsQv9/C1AFCgP275znEO/9/wIf6/r/vwDv7vr/BtR9lgdyqHm80LX9ncDv6b9Len7dsJPzB3wK+M4Bx/4C8Ktd/x/SY9n2WSjS/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hvgHfr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m4EWkO/a5x+At3ddq2dGzQPgbcDHh2w3gDfocS2Oe52v5mfPWOhCiFuA7wFeKKXMA68FnpFS/iVq8gWWyHP1Ib8DtIEbgeejLtbbut7yS1E3xzxqMv9x95JyyDiWUBPj4QG7fLv+eRXK8sgB/6tnn5ehbsavAH5SCHHbgPf6DeD/0d/3TuBvu7Yd0GM/jLrR36nP0UBIKb8VRSZv0Ofq5wbsGuq9hRBfDvxX4J8DB1EPsffqbXnUzfSXqJvuRuCjPcengQ+gbrJ/LqV0ho2/C28CvhJ1Hd6AIvP/qMdssGmRvRVF3EdRN/fbUQ8zGDI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tBxREUIcG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D5dwBf6Pr/C8CSEGJuwL4PSH1XazygXw/wfC2ZPCGE+Ikeq64bbwV+t+u9vhR1zn9aH/+gEOJNPce8QcsiDwsh/vWA9wX4NtQ56fsdpZRPoQj9ZkDol0XX/gI1R0FZ+23gG7Ss8oQQ4rsHvTdd508IEQPuBha0rHJeCPG/9FwJPqf3c+n67EAqqqIMkueiVhrB556RUtZ6Pju4Fi9GGYq/o6WTe/WKIDSEEA+gViIfBN4lpVzu2hz2Ou8Ye4bQAQ9IArcLIRJSymf0JNsGTbqvB35AStnQJ/V/AG/u2m0Z+CUppSu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L+oC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nVwwYghEgAfwD8jpTysQG7fTPwi1LKM1LKOvCjwJt7Lt5PSyltKeUXUBPquf3eCLXquF0IUZBSlqWUn+vZ/hNSypaU8u+Av0AR67VCmPf+ZuA3pZSfk1K2UN/1JVqO+hqU1fXfpZRNKWVNSvlPXccWUGT/FPAdUkpvjLH9ipTyipTyAsrC+icp5ef1GP4ERdCgzt8ccKOU0pNSflZKWR01P6SSI4pSymcHfH4OtbILEPydD7FvsH+w79+jyGgR9aB6C2oFsgX64fIKtpLuEX3sBuqh+T0oMgoMhPehpJgF1ErqJ4UQb+nz3vegVj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FGbcmhA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fyEECIlhHiBHnuma1wzKPI/CXwD8FNaSun33t3nbwm1avsG4B7geajr+eN6nw8B/1wIcZcm+Z9EWcLBZyOlfLdUksvNwK+hVodDv1PXuF8DfAxl1Px3lDw2T0hIKe9Cze1vAj7RtSnUdb5a7BlCl1KeBn4AtYxcFkK8t9sZ0oPjqElxSVtaFdRTerFrnws9VtNZ1E3RF0IIAyVZOKgbZxAO6ffqft84aqIGuNz1t4WaaP3wJpTsclYI8XdCiJd0bStLKRthxz8mwr73lu+qH2BrKMv+KIqsB+HFwF3Az/ZchzC40vW33ef/4Hz+HvAR4L3aQfZz+qEcZn4MQx110wYI/q6F2DfYvwagH/xPSyl9KeWDwH9CkVkvvg21ZH+66zUb9dD6GSmlox++H0ORElLKR6SUF/XD7FPALw9477cC79fXL9S4UQ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zkyj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/0v9GGTpBdFSwCvpP2nB5ALVy+6oB7919/oJjf0VKeUlKuQr8YnCslPKjqBX1+1Fz7xl93LbILCnlk6iVdKD9j/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pONmrV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xva0Huv/n4vZQxoA+Y9wI8IIZ6rXwt7na8Ke4bQofPkfRnqhpQoxwP6726cQy3j57WlVZRSFqSU3cvcw0KI7qXbMeBiv8/V+wVa7ZuklO6QYV7U4+t+3zZbSScUpJT3SinfiCKaD6AsrgAlIUQ2zPh73zbEPmHfe8t31cfMoTTjcyjddRD+CiXXfFRbzNcc+qb8aSnl7SgH3degiDHM/BiGh9m6qnoucEVKuTZg37t65tpdDJbsJFslhQC9kggo6WYcbHtvbeV+Y5/33vIdhYqOSQJPAEgpz0opv0ZKuSCl/FLUdf9Mz7gGzbWB509KWUaR88B5KqX8VSnlTVLKRRSxx4GHBuweZ3MePgyc0nJg92cH1+KBYZ+7AyRQsms/DLrOV4U9Q+hCiFuEEF8uVHhTE/U0DZbpV4AT2opGSnkJRRj/XQhREEIYQogbevSwReD7hBAJIcQ3opamHxrw8f9bb3+DlNIesE+A9wA/KIQ4KYTIsanvt8f8vqYQ4puFEDP6AVLt+r4Bflrvdw+KrP5w2xttxxUGT7Jx3/vdwHcIFZaXRH3Xf5JSPgP8OXBAqDCypBAiL4T40u6DtYb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bhSpz+vv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UohxDW5qYQQrxJCPEfrslWUNeuFnB/D8LvAdwohbhdClFBywG8P2PfjqOv2ffo8BKu7v9VjfH3wQBNC3IqKovrTnu/xZahVT+81+HuUT+RHhRBxocLkXolalSCEeKMQoiQUXoTyLfxpz3t8Pcph/LGe1/8Apb/fox/U/wn440B/FkLcpq+pKYT4FtSq4Beho7f/A/Bj+jvfBvwL1JwIc/5+C/heIcSi3v4DwbFa4rlTf6djKGfsL+sHQRDSuKj/vh0lA35Uj+sJ4H7g/9Xv8/Woh+v79ef+CcqYeatQYZffoM/7J/X7xYQQKdRDwtDvkdDbXiyEeJk+H2khxA+jDMB/0ttHXudrAnmdva7X6kef+M+glkfr+gIfkpve7E8AZeBz+rUZFBGfR+lknwfeLDc9zp9EOSs3UFbHawZ8brAaaKKWbMHPNw/Y30DpeueAFXS4mt52Qr9XvGv/jwNv6/M+JkpjLqPI6F7gZXrbK/X3+jGU4+dZ4Fu7jv1t+kS56P/fqPevoKNmej439Hvr/9+OklaCa3Kka9udqJupjJKZfkS//lN0RV+gIkzuR4WhfSvwqSHz4Bng1V3//z7wU13/vw34G/33W1C+kQbqQfY/g3M/Yn4c09f42JBx/Fv9nlUUASW7tn0YHdGj/38+8FmUEfI54Pld235Bv08D5aT/T0Ci57P+DzqCpM847gD+UR//CPD1Xdveg5LA6qhIru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xHgP884L2/SV//Bop8Zru2/QBqfjdQ997dPcceRs3fuv5e/88Y5y+Bkkkqet78TyCltxXZjHC6jFrlxbqO/a2u8/kM8PPBsV334Mf1tXi8ey7p7fcAD+px3wfc07Xt21H3b/fPb+ttr0D5wwJ++jvg5eNc52vxE4Q/fVFBCPHtKBJ9WdRj2QmESkj4fSnlkYiHcs0hhHgX8IdSyo9EPZYppthruOZhM1NMcTWQUr5t9F5TTDFFP+wZDX2KKaaYYorh+KKUXKaYYoop9iOmFvoUU0wxxT5BZBr6/Py8PHHiRFQfP8UUU0yxJ/HZz352VUq50G9bZIR+4sQJ7rvvvqg+fooppphiT0IIcXbQtqnkMsUUU0yxTzAl9CmmmGKKfYIpoU8xxRRT7BNMCX2KKaaYYp9gSuhTTDHFFPsEU0KfYoopptgnmBL6FFNMMcU+wf4j9Mc/DJVzUY9iiimmmGLi2F+E7rXh/34LfPKXox7JFFNMMcXEsb8IvbECfhtWn4h6JFNMMcUUE8f+IvS67r28djracUwxxRRTRID9Reg13Ye5egFa9eH7TjHFFFPsM+wzQr+0+ffUSp9iiim+yLC/CL1+ZfPv1SejG8cUU0wxRQTYX4ReuwzJGRAGrE0JfYoppvjiwv5qEl27DMWj4DSmFvoUXzywK2DmILa/bucpxsf+stDrlyG3BPM3TQl9ii8OSAm/+qXw9z8X9Uim2AXYX4ReuwL5AzB3k3KK+n7UI5piiusL11KGzMMfiHokU+wC7B9C9z3lFM0fUBZ624bq+ahHNcUU1xfWuvq9+jiUn4l0KFNEj/1D6NYaSA9ymtBhKrtMsf9hr2/+/cRfRTeOKXYF9g+h13SWaH4J5m9Wf08JfYr9jsBCR8CTH4l0KFNEj/1D6EEMev4gZBdU+OI0dHGK/Y7AQj/1Snj6H8CxIh3OFNFi/xB6kCWaWwIhYP7GqYW+V+G1ox7B3kFgoT/3LeC14Om/j3Y8U0SKfUTo2kLPLanf8zdPCX0vwrXhF26Ez/x61CPZG7DL6vdtXwOJ7FR2+SLH/iH0+mVIlyCRUv8Xj0Htoop+mWLvoLGiSOrjP6sSxKYYDmsNkgUws3DDq+DJv456RFNEiP1D6LXLKsIlQLKgfjvTqot7CoHFaa3Cve+Kdix7Ada6MmQADj4PNs6B50Y6pCmiw0hCF0L8phBiWQjx0IDtQgjxP4UQp4UQDwghXnDthxkCtcsqBj1AMq9+t2qRDGeKHSIg9OyC6jw1LYM8HPY6ZGbV3yltxDSr0Y1nikgRxkL/beB1Q7a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HrhJ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3wX8L+vflg7QJBUFGA6ufcmAkL/8h9XcsK9Uy19KKx1SAeEPqN+NyuRDWdPoLkBbjPqUVwXjCR0KeXfA+tDdnkj8LtS4dNAUQhx8FoNMBSk1JLL0uZrUwt9b8KuqN83vUaF4t33W1GOZvdji4UeEPpGdOPZC/itr4K/+vGoR3FdcC009MPAua7/z+vXtkEI8V1CiPuEEPetrKxcg4/WsNbBd1UMeoBAQ58S+t5CYKGnS7B0J9SXox3PbodV3rTQO3N+uiodCClVz+Gzn4p6JNcF14LQRZ/XZL8dpZTvlFLeLaW8e2Fh4Rp8tEa9K0s0QMdCn07uPQW7DLEkJNKQKqqaPO1W1KPanfDa0NqYWujjoFkBz4GVx1SI7D7DtSD088DRrv+PABevwfuGRyepqE+Uy5TQh+KTp1c5vbyLHI/NymbURrqoX5sSVF8Eq5nMnPrd8RtNz9dABPkq0qP+7AN8+MFLw/ffY7gWhP5B4Nt0tMuLgQ0p5WTPUnCR8gf4iQ88xCeeXJ1q6CHx/e/9PL/0N09EPYxN2OVNQk8V1e9dRFDv+oczvPufno16GApB2r8+X+dtU/0/DQQYjK42lZ/7p4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/gc1ze2D8O0jBhi+8B/hG4RQhxXgjxnUKItwsh3q53+RBwBjgN/Drwb67baAdBWyorfpbf+/RZPvzQJdXBBaaEPgSW02a17vDs+i6q/2FXNi3zQEIIHKW7AO/+zLO86xNnoh6GQpD2ryWXd3zqCr4UeFYlujHtdnT5ZFKrDwJwrryL5v9VYmTPKinlW0Zsl8B3X7MR7QSuuiAPLauEiuVaCwwDzPyuIPT1hsNs1ox6GNtwoaw0xF1H6EWl4LXieZKwqyz0lVqLWrNNremSTyWiHYy1pn5rp+jnzm1QJ02sXiYb4bC68TePXGGt0eJfvPBY1ENRCCz0Q89nfuUxQN0HLzwR3ZCuJfZHpqjTgJjJg5cUMS3XtBMtVYh8+Xl5o8ndP/PX/J+/eyrScfTDeU3oFcul2twl2YVacpFS8uMf0cFTuySuuul61JqqcNiDF3bBQ8betNDrrTZPXKlRJUOrXo52XF34rU89zY/9yUOcXdslZRzqV5TT/eTLOeI+TYI25/eRhb4/CN21IZHp3GQrVa2JJfORO0UvVGx8Cb/wV4/zyMXdpW12T+Rzu8VK14T+vvvO8fGz6iEjd4nkslrfjLZ54PwuIPRAcknP8sD5Cr6EmszsKsml3HBp+5Jf/uguKZRXvwK5Jbyl52LS5mZxvmPY7AfsE0JvQCLDwwGh11tIKTWhRyu5bNhO5+9/+777abV3T7Gw7ol8bn0XTOq2A26DusjyM3/xKHVDCQdOY1he2+SwWt+8lg+cr0Q3kAD2OsRMMLN8/tkKAFUy+LtIoqpYDoaAD3z+AqeXo5c/FaEvspy7FYA7jKenhL7r4Fh48TQXN5ocmknhepKy5e4KQq9Yysr80dffxmOXa/zy3+wSSwVF6PM5pe3vCgtdSyt/9kQTp+3zHS+/laZM0KrtDglhRUt5R2fTu8dCT8+CEHz+2QpHZ9NUZRZjF4Xqli2XNz7vMKlEjP+xG+Z+fRnyBzjjLVCVae42n51KLrsOroWl3Gd8+W2LACzXmioWPeLJXdaE/s9ecJiX37zAXz9yZcQRk8P5ssVtBwvkU/Hd4enX0UqfuujxnS87yQuOlaiSxa3vFgtdEfpX3LrE+bLNWj3ihCe7DJlZpJTcf67Mi07M0YxliTu7g9CbroftetywkOVfvvQkf/HAJc6sRJzzoC30Z8tNHpEneGHyHBcrTXy/by7knsO+IfSapyIOXnWLJvRqa1dY6BuWgxBQSCU4WEixYe8S5yPKQj9SynBsNrM7Il00oW+Q5YaFHKWsyYbM4u0SDT2w0F91q5pjD0TtGLXWITPH+bLNat3h+ceKtM0Cprc7EsWCuV7MmLzmDpXF/dRKhM7RtqMig3JLPLtu8Yg8yVHnDJ7nshL1w/kaYX8QumNRdhMcn8tw46KKP1+utbSFHrHkYrvMpBMYhqCYSVDZJYRuOW3WGg4vkZ/nRdnlXULoFQAqMkchnWA2a1Ils2vi0FdqLYqZBC84VkQIeOBcxIRuq1ron3tWPQhfcKwEyQJpvwG+H+3YgLKlfA6ljMlMWhlckRo0DV0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KrfIuXWLSvoYcb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HNV9I7vsD0J3LVZbMe48PMNiXnUsUpJLXjW4iLBrUdlyKerJXEgncNo+TTd6x6iKQZe87rEf5xsa7+F82Y5+2akt9Ao58qk4sxlloYtdogmv1lvM55LkUwlOzWd58EIl2gFZqtLi55+tkDFj3LyUQ6RmMJC7orFLuaHIu5RJUNAx+9UoCb2+2aby3LpFMq8ybPPC2jeO0X1B6F7LYs1NcOehGdJmjHwyvim5QKRWesVyKGaU43FXWCka58s2s9Qw3Q0W/BWctr8Zvx8VAkKXWQqpBPlUnCpZEs4ucECiLPSFnPLVPPdIkS+c31DRVFFASm2hz/L5cxXuOjJDPGYQzxbV5l0Qu1/RFnoxY1LYDXM/yBLNHeDZdYtcQSVkFZgS+q6C16rTlCbPOaxSxRcKSWWhp6IvobthuxQzajLvLkK3OCVUDbWCoyyXyB2jzQoSQY0MhXQcwxC04nnM9i4Id0Nb6HlF6HcdmWGl1uJKNaKHYKsKfhuZLvHopSp3HlJzP5lTVqe9CyKDgoCAUjZBzBDkk/GICV3N81pilrLlMlOaB+Bw2p0S+m6C0FEutxxQFvliPrlrLPSy5XQkl11F6BWbm+Oq7HDSXsbA59m1iAndLtOK55EYnbR6N1Eg5dV3hSbcbaEfKWUAuFKNqLCTTipqJ0s4bZ+SLi2Rziurs1Jei2ZcXejW0EFJjrtBcjnnqPyGuTlF6Eez+ydbdO8TupTEPRuLZMcSXsyntFM0ekKvWO52ycXaBYRetrkrpZxEQnosiXL0FrpdphkvIATkk6rMkJ+cwcAHJ1or3XLaNByP+by6lvmUGl9QCmDi0Gn/dmJmy3hyM6qUbr2yGs24ulCxHFIJg1QiBqj5H2mJifoVSBV5dkP5sBbmVbTSkbTTqWu017H3Cb3dQiBxRJpETH2dxbySXKQZbZOLtudTa7Z3qeRic1Pscuf/O3P16CNd7AoNI0fOVHILgNwlTRtWa8raDCz0QBOOjKAsJak0DCUr5vQDsFBUhN6o7gYL3e1Y5wCF9C6QXHTIIsChA4rQDyRdLlTs6Pwh1xB7n9B1pUUZT3VeWiwkabo+DZ06HhWhd+Jw9c0fEPtuIPQLZYuj8gLM3gDAbdka56NO/7fL1EW+Q5YAsUxRb6tEMqQAQZxyoKFvWugRXUttodd6CL00pzqBtWqVSIbVje6AAFAGTeRO0bwi9GImQaFQAmGwkGjSavv7IhZ97xO6oxIV/ESm81IQurji6MkUkeQSxJwH+magC0cdi247HpW6xZxzQTViBm5IbuwCC73Mhg5ZDBDLKCdf1FEbQVJRYKEH1zI6yaUCwAYq7yIg9BltobuN3eEULWU2H87RE3pgodscm82AEJDMU4opP8h+cIzufULXFjpbCF3ddMstPZmiInStlQdSS8wQKhQvYkK/ULE4JpaJSQ+O3A2JLEdj61yuNqONkbfLlHXIYoBkTjn57Gq06f9B2n8wtwICrUZF6DrOvObp8eiHoJFI0sTEs6MP9SxbzhbJJVJCl1J1NsstcX7d4qh2apOcoSAUkU8JfTcgIHRzs6T/YkFN8svNOCAiq4neHYcbIHIrBThXtjkldJfAuZtg5jDznnKiVaJy2Po+NCuU/SyF9KaFniooizNqQl+ptRCCTqOSmCHIJePRSS6uDQiqbeVwDB4wAA2RQ7SiJ/QNazNkF9Tcb7p+NBVHWzXVcDy3SMV2KWX1uFIFslKt8veDY3TvE7qjCD1mdlnohSBbNNqKiwE57qplJ1BuOJ0YdOZvhMJh8joWvd6KaGxODaTPqpfeYqFnddRGsxatk2+l3mI2YxKPbd4yhVQ8OsnFtSCRoeYocsx1yVSteI5YxNm1Ukoq9lZC7ziS7QjOWSepaIl6q03W1OcrWSDu1smasY6stpex9wldW+hGatNCzyfjpBLGZvp/xBp6Mb27LPSG43FKXMJPz6sGwzOHydgq4iU6TVhpvlfczBYNvTBTwpcick14tabS/ruRT0UYV+3akEhT19crn9wkTjeeJ96ONvW/2mzj+XKb5AIRBQXoGPR2ZhGn7ZMNVjSpAjQr5FJxGq2I5v41xL4h9Fgy13lJCLE1Fj0iayUo7t9NULuC0FttThmXkHM3qhcKhzGbKyRoU49qUmsn3xU3tSXKpZRNUSVDO2JCX6m3WMj3EnrEFrqZod5yiRmCVGLzVvbNPGmvjhdhbZ5+cmOk6f8NZaHbCeWT6RB6UrWpzCXj0c39a4i9T+hacjG7LHRQzqsr1WbEhL5ZaTFAMRM9oVutNqfEJYyFm9ULhcMIJIuUI7fQy35ui+RSyppUZQYZdRx6vdVpBhIgn4pTi0qi0pJLvdkma8YQYnOOkZ4hT6OTqRkFygPkRoioQFdLrVgskQYgayrfAynVMyGXSlCbEnr08PSFSqRzW15fLCQjL6GrNMStJFBIJ9iw3EiTGDyrzLyoIuZvUi/MHAbgoFjrLOEnjp5KiwEKqThVchgRhi1KKVXafz6ppI620lrzqUSEFrqWXFpeJ4QyQCxdJC+sSDXh8oCAAIgoGUuv5BtSrbJ6LfS8GaO+WxqlXwX2PKE7tiJ0M53f8vpiPsVKxE0uVGLF1pttJp3A8XyabnS1STK1p9UfAaEXjgBwSKxHZ6Vowq7I7BbJRQiBFcsRi7ALT8PxaLq+0tD/4Bvhg98LqMzHyAjd0RZ6y90S4QKQyBYpEC2hVzp1XLqcoqkIJRcd5ln1A0LvstClx6wZodx4DbEPCF2FHKWzWy30Usak1mrjm9FGuRTT2wkdos0WzVgX1B+lE+r3LrLQq2yNQwdoxfKYbnSEHhDjwZQDZz8JK48BgYUe0WorkFxa7S0RLgCp/CxJ0Wa1Et0526yF3scpGkVorGMBgoanzlV3lAvAfKIV3dy/htjzhN5u1WnJBNnUVodVMMndeDa6OHTb2Sa57AZCN4JCV0GdlGQekgWOxtajC1tsVvGNBC3MLZILgJvIq4qLESHoHXqq8QWQPtRVUbN8Ko7ryWhWW11RLr0Welo3bmhsRFegqxK0XuwyaMy4QToRi8hCb4CZo67DPDejXNQ9MBtrTjX03QCvWcciuW1S5/SSqhXLgtuIpGtRpeH2lVwgakLX5JjskqkKhzkSW49u2enatGPKYVXoWdW0zRkyfnTVFoMbfWHtn9QLjWXw/a70/4g04USGWh8L3cwqQm9b0TmSyzogINYVEAARRnm5DTAzndDELRo6MBu3qbfae75A194n9FYDi+TmBdII/m8aWoqZsOziej61VntLDDpsxqRHSeixtm7Um+iKDJo5zEGxHmkYnmuohLBeC12mZkjhdJyRk4atrbqZy59W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htaFYopCJM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w/CFpttcubW82WkiwD4Eab/V+ytlRYDRFZC12mAmaXRsdC7NHRgRthICZYTfXvIq8GeJ3TpWNgyuY0EAovdMnQG6YQJPQjN2o0WutmuYxsZMLouf+EwS3ItQgvdwhlA6IauuCgjqrjYaLUpUiO19ggs3q5erF+JtuKia0NCWZy9FnqnU1eEFSr7BQRAhBa6Y0Eiu2mh92joBUOl/e91x+j+IHTMPpKLJnQddzrpWPQgDnc3EnqibeEYma0vzhyhKCu07IgqLro2LZEilTBIxmNbNgUVF+sb0aT/W47Hi41H1T93vkn9ri93nLcTX9VICa6FH0/RcLxtc7/jG4mwF2tvYa4AqiZ6BKTp1MHMYrXaCAEZc6uFnkfN+8hWqNcIe57QVfu51DbJJbBa6jIg9Mla6Bv29jhcUNanELARYdJH0m8oZ3E3sqqOdhBtMnG4Fk3MbTHVsFlxMaouPJbj8RLjYWQiCze/Tr3YWImuhG67BdIfuKIJrE4jytaLgf9o9Um4/GDn9cja0HUyaz2yZnwzEUs//LKa0KcWesQw2ja23O4UDZZUVaKRXILCXL1hi0bEzXKllKSlhRvfGuYZebs+x8Im1dGlu5HSfTKjitqwnDZfZjwCx1/SCfHsllwmrgnrJJkWitC3W+iK0GMRtu2rWA5LpgO/8wb40+/uvD4TFaEHGnqrvWmdA5g5EAYZX/mV9nroYihCF0K8TgjxuBDitBDiR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psnxFC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kQ4gtCiIeFEN9x7YfaH4Zn0zJS27zpnZvN052MIpJc+jqGIkz/t12PLE28RI+FrgldREUCro0lE9siXAAyuuJiqx7R6qG+zE3GBcSJeyBVhJgJ9eXoNHRX6b02am5t09D1tTXcxkSHFcBp+zQcj6++/A6oXdqsdIgi9FqrPfk6M44FZo6G0xPmqZtcpDxN6FGF7V4jjCR0IUQM+FXg9cDtwFuEELf37PbdwCNSyucCrwT+uxBiO5NdB8TbNm0jte31QIKp+AGhT9pCV5LKzG5yDAGNlkcOWyVcdUMTesypRZYoU/f7Sy65fBGAViMaTXim9qT64/ALFAFkF6G+rJfuEUgumtCt3jT2AIZBS6SJt6Mh9Irl8BLjYe68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CdK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/rHWlO5PhPVcnHrHiZxJbvXRkJzp5Dl8MWjoLwJOSynPSCkd4L3AG3v2kUBeKGEqB6wDEzkzCd/G0/HLW16PGZhxg3JgoU84uWjDdlWlxd6bDRW6GB2ht8kJe0tDEKBD6Bls7Ci6FrkWdc/sK7mkc0UA/IjkIBGs7tLKOUtuARrLHfls8oSuiDqw0PvNMSeWIeFF4+CuNur81/i7qGePwZd9L3hOx6CKLP3ftTphi1lzu0SV0OWGvxg09MPAua7/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z+vXuvG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/gNuAi8CDwPdLKSeSPpfwm3jx7YQOaqKXXX3xnMlaK51Ki14T3v82WH6ssy1SC91pk8NGasdZB5rQ88KORkd0Lapef8klm1Njla1oLE4jqCMTRI9kFzv1tfOpCOKqtYXe8AdILoAbS5P0o+nA4y0/yQnjCmfv+G6YUXWCsFSEUiRRXr4H7WZHQ9/mc0gWiOtr/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MWgoYs+r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WuyV8L3A8cAp4H/C8hRA9jgBDiu4QQ9wkh7ltZWRlzqP1GITFlCz+e6bs5m4xTd6TqNxpkR04InRobK4/Bg38IH/r3nWVnIZ2IJnQLaDTbZGlipHolF909HjuaFGjXpuoltkdsAKlkQskLrWjS/+NukFmrp3RucUv6/+QtdB1i5yly3EZQgJfIkpJ2JO3egtr1snAIMsr/gaVaCAYS5EQfgoExFzhF+ziRDadKMm58UVjo54GjXf8fQVni3fgO4I+lwmngaeDW3jeSUr5TSnm3lPLuhYWFnY55E66NgQSzv4XeKVpv5iZO6JbTJpOIdywTnvkHeOIvgcBCdyLRqm27QUJ4xJI9hG7q7vFEYKF7bfAc6l5iW2Eu0BUXRQrhRkPoCVdLPcE5yy1CYwV8n0IUXYt0D4CqH0gu28+ZF8+RE00arckTuqfJO5Gd7SL0CC30gNATGR2336uh6xK6qb3f5CIMod8L3CSEOKkdnW8GPtizz7PAVwAIIZaAW4Az13KgfRE0iO6N2NDYJPTsxK07y/FImzFoaEJPl+CvfgI8JcW4noxEq241KgDEMjNbN8RN/FiSnLAnP6n1dbRI9tXQAZqkI4vaMNs1bCMLhiaC3BJID+z1iCx0JaVU24ocs70EBUgzQxY7krZq0lIWeiI3CxkVchopoXcayed02GKfMM/W/uhaNJLQpZRt4HuAjwCPAu+TUj4shHi7EOLterf/DHyZEOJB4KPAD0spr3/QsL5QotfBp5ELnrjJ3MQ1dNvxVLyrpU/Da/8LrD0Jn/3tSLNF25ayNhOZbYoYvpknjx1ZGF6TZF8NHaBppIlHROhJr0HT6JpjQRKWjkWfeNciPe832qp3bnfj6g7MPBlakURtBCUakvntFnokTlG9OvcTaSzH2x4V1GlDF9vzGnp/c6gHUsoPAR/qee3Xuv6+CLzm2g4tBPTS00gO1tAbqx5ko5BcPJUpZ62BiMFdb4Z73wWf/z1mXvI1gJrUB2f6y0XXC21dsMnstdABaebJCTu6qA1p9pVcAFqxDPGIojbSXo1Wt88ht6R+15cppBcis9ArboJcsv9ni2SWnLBZdyZPUKJZwZNCRSclk2AkOoSeShiYMWPChK4TsYw04GyXXHSTiznT2/MldPd0pqjTVNZmPDVIcompmy0CDd12PdJmHBqrykoxDJi/Baz1Tn2XKAr9t23lzU/2IXSRyisNfeKSi46rJtXXKQrgxLKYXjQWetq3cBNdmbW5RfW7sdKRXCbqD9EPwLIbH3i+jJSy0KOwOI3WBlWyZJIJFbefmeusVIUQOv1/guNygjBPFcK8TXLZR00u9jShNy3dTzSV67s9l4wrDTESDb1NJhFTlkl2Xr2YLoFd7kQlRKHXBbHc/SQXI1VQGnpEFmcTc6Dk0o5lIgnDa3s+eRq0490Wuib0+hXyqQSeP2F/iGuDMKi0+ke4AMRSebI0I+mTGXc22CBLMq7pJTPXiXIBmEnHJ+tI1g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AIBFrUDGz+URz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2vouxnNhiLp+ABCzybj2K6Hb05eQ+84Ra21TR0xXQKnTjauQvSjmDyyGURs9Cf0QhRO0cCCksmBkosXz5KKgNAt1yOPhdd9vpIFiCV70v8neM506dx6v0qLGol0HkNImtbkk7ESTpU62c0CWJnZzWgvdIGuCMIWgwbRW2q5wGaTi9iU0CNFy1aTNZkebKEDuLHJxqFLKbXzJbYpuQDoxgMFqcYSRUiZCFYqyT7nLJknLyKIQ+9ILtvr2gfwzSxpJk/otuORF9bWUglCKB29vtwpVTBRi9NpqG5FzT610DWCFZhjTb79otmuUje6zldmbguhTzyaRBN6zR9koatzVYo1p5JLlHBtRU7JTL7v9uDCOQGhT0jndDwfz5dKq7NWt0ouQFa3U4sipKxTfKs3Dl2/lo8iDj2oHijM7daThkxkycjmxK5hgEbTpYC1PbNWp/9H0rUo6CfaL+tRIxkQuj15Cz3VrmEZXQZDD6Fnzfhk574m9LqO2+8b5QLMCAvH8yNJxrpW2NuE3lSEns72J/TNNnRp1dzXnYyFF7Qsy8Sk6hrTLbkA6bZOM46A0GPtOh6Gyp7tRTJPBnvyumsQfprIbC7TeyCSSkJoTZigbKtOXPiIVI8TucdCn2iop+4n2jeNXcPQKzDPnryFnmrXsGM9Frpd7vT1zSbjk12dBmGe3oC4fW2hF4TuWrSHrfQ9TejtpnryprPb9WDYrHFho0MDJ6SjB30Ji6IOSMhstdCNVoWMGYvEQo+7dZoirWSDXiTzJGjTak5Y2tAPWr/fQ0ZDaIKyapOtuOjoRCwj3UPo2QXdtSgKDd1CBhb6AMklyPz1Jl0uQUoyfo1mtxM5O68MKh2fnkvGJi+5JDJYrlrdDbLQc/ugycWeJnRfF2vKZodr6FaH0Cdj3QWEPiM1+WS3aujYFWWlRBAjnPAsWr3t5wLoie1NuDJlYEEZ5mBCN7Tju9mY7NichorO2JZZm1sEa5W8qW6hSTtF/UQG15MDLfRAUvObEyZ0p0EcDyfRdb56kouyOvpsYqGeXc0tgs/fAjMHCDJSa+1TCz0a+E4DW5rk0v1Lr28SunKGTMpCDySXgtbKeyWXIHSxHoFTNOk1cGL94/YDEpCTJvQgQSwxOMkqrpfF9oRrorf158V1X9MOcksgffL6oT1pycUb1H4uQJA9PeH8C5oVANxE16q5J/0/m4zT9iWt9kQKsnYs9MDyziR6JBfDgGSetD+10COFdCwsktsvkEZA6DUZNLmYzOS2tOWd8yrqhUBySc4AAuwy2WQ0kkvSs3B6+4l2NkbUtci1aIkk6T5FpgJ0ojYmTOhekFmbLW7doB3dGWedmCEmG4bn2rjGgPZzAbTkMvEKlVpWaZuDLfRgzBOb/67qVmQ53pBSCTlSUhP61EKPCK5FkxSG0d+R1iF0f7IWuqWTTDJt3TItiHIxDCW72GWyZjSFgFLSwhtB6DGnPuHMR5sWye0ZfF1I6EimSYfhdeqS9BK6lqeEU598gS7H6jSI3iYfBDAjakOnLXQvNVxygQmG7Tp13SC6vb25RYBkDtObWuiRwnAtHJEcuD2YOBteQOiTsTwDySXtVtQLwYSGLdmik7bQ255PRtp4if4+h4DQ09Ka3HIY9IM5SWrASgsgpTXs9oQ1Yam7FaUKs1s3BGGMrdrkCV2vaKB/tyKgY6HHJt2GTj8AZbK4+Vp6q+QS1FKZGHE6qluR1WoPeQDmOh2e9nI9l71N6G3VIHoQzLguBKTjTycnuShCTzkVJbPEuqQETejZCAi94XjkhK0yZ/uhu8nFhAnKJjkwBh0gpbsWTToMz2gqyWW7ha6jOFrVya+29IoG+ncrAiBu0hYJ4u3JFjSTtl6VpoqbL5oZFSbba6FPKijAaUAiS73Vp9JigGSu04N1KrlEhJhn4/bpJ9qNXCpOuT1pp6iaEInW+maES4AuQp+0U7TRapPHRvZLKoLNJheTTv93bSw5OKkIIJNTFrrfnKy+bzg12tLYXqK5Q+i1ya62pFQPQDEg67ELUfQVbeta6CJT3LohM7+N0Cc2x9zNKJfsoDmWLGA4dWKGoD7pcsjXEHua0BOejRcbbKGDSiJYd7SFPOGwxURrbdMhGqAjuUzeKWq1XLLYiEGErl+feNcip4ElTVX7ZgAy+SIAcsI1eWJOjbrIbo/b7xB6fbKrrXYTkIMLTXXvGsuQkhauNzn5rF1fx5OCRLonN6SrnsvEnaJOA8wMljNcchFOXUWfTS30aJDwm3ijLPRkgg03pmoyTzixyLDXt+rnoAi9WekUDvP8yTkfrUadmJDb+4kGSKSRIqZqok/QSpGuTWOEhZ5ImDRlYmIP5c7nujUaok98fCeKpLbZSGUSCOreSCUjbuuP2YV2PEuW1kQNB88q69K5PaHEXen/2YkTuopyqbfafbs7Aaq2kV5tTTX0iGD6TbwBDaIDqKw0V1+wyYUtphIGwlrbLrmkimBXyOmElEkmF7V0yF8s1T+zFiHwzNzELXTpWlhyeJQLgC3SiAlb6IneuiQBDAPMvCKBSWroOgnL1oSeHuJI9hNZshOuby+tMhsyu3211UXoOTOQXCYgOfq+klwSGVUwb9AcMxU/5FOT921dS+xpQk/RQg5JF4egJrqnm1xMzkLPJIJKi30kFyTFmLK0Jjl5HCtIkhlA6ACmrrg4SUJ3LGzMoVEuoAg9NuFG0UmvTis2JCqoVZ1sbRKdhNWQSZJxg9iAkF0AaWbJismWhJXNChtkt6+2umqiB1byROZ+W5exMLPaQh/sFMV3KZr+NGwxKqRkExkfLrlkO42icxMNW5w3HfDd/pILUETXaJ4ooasIkUSfbkUdJCPoWuRY2HJ4lAtAU6SJTThqI+XVaQ4l9JryhzgTSmXXFnrDTwz1OQTjy9Kc6BwTzY3BFnqrCm2HeMwgGTcmMy5txEldzGyg5KLLI8+b7lRDjwK+55EWTigLvR50LZqghX4wri3JbD8LHWZQD5dJRroEWY/JIRa6kSpMntDb9siwRVB9RRMTJvSM38CJjyD0VBwpN30n1xVaQ6955sAM6QBGx0Kf3BzrtJ/rlTYyvbHoE5Kp9D3vxjP4ckgili7+Npdwphp6FGjqWuhiSEEn6GpDN0kN3fVYjOuHR1/JBfJ+0ORigg4rHcOdyhUH7hN0LZpYKruUGK6SXIbpwaAalZj+ZAk9Kxu0E0Oiglq1yYbhuZu1vUdZ6EanDd3k5li8pSz0bQ/nwLDpKdB13aEJvan7iQ7V0IHZ+N7uK7pnCd1uKAt3W3xwD7LJOJbjIROTs9Btp82C0VOYK0BPk4tJWsJBDPe2JJluJPPkDXtyDxrPRUhPSy7DnaLteHayhO57ZLHxRhD6RHvEagu96sVHnq9YKk9mkpKLlCTcKhtktz+c09sLdE1k5aAlqqYYUSpBW+jFWGuqoUeBlhXOQg+q0bnx7ETj0OeF/qx+iUVAxlPW8kQ96rpB9MCwRdBdi5qTc/IFURskSZvDp6MXz5KeZF9Rfb68Pv1XgU0L3ZxgGJ4m9I12YuSKxswUSIo2lj2hc+Y0MGSbDZndTpypzVIJwOTyMHS1yc24/eEa+kzMwXI82hOM3b+W2LuErjvXxPr1xuxCMLHcWHqi5XNnhU5R3ya5FAFIeRG0oQtKqQ5KLNLbsliTi3LpELpJOjHc4vQTGdJycoTetirqj1GEPlELXXffacdHSi6JtLrOrUkVNNOFuSrktksuQdy+noMT6wcQRAVpyWXgqkbzSN5oqv0n4Q+5DtizhO5oDT2eGi65BMvhlpGZaC2XIjXVGb5XEoolwMyRdJWDcqIOK0e3n4sPya5NFkjRwmo2JzMobXGGiXKRZo4MTaQ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GeupWQ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qkgwj9Cr5oNjUJB6CmqAq7cTI8xXTK7H2pOrf6MJcVbIk4z3UktxqoWcn7BQd2E80gH7gFISa93tVdtmzhB70E42nhlvoAaE3jTR4LfCuv7PPctoUZE159vu1ekuXiLUqGGKyFnq8XccSmf5jCqCtd29SNVO6JJdRBEUyT1z4WNZkVlqtegUA0V1oqmc8IMkZDjChJDF9vsrOaAs9MCbcSV1LbaG3YvntvWG7at+ASi6ajESluxDpEtqDM0XV+LJoQt+jjtE9S+hBP9HECAs9eCLbImhDd/2tdNv1yEhr8FI9XUTYlYlX6Yu7DZr90ti7Edx4k+pa5HRJLqOiNoK+opporzechrLQ44Pi9oPaNyKooz2hsEURo+aKUA9AmGBBM22htxJ95n08CUZ8i4U+ET+Nnl81baFnBsl6QelodKPoPVqga88Suqct9GQ6nIVuyck0inY9H9eTSusdpO9fTQndR/8M3v1mVXVvTJhenWYsJKFPqnVZJ5U9OdLJF9OrMbs+ma5FntbQY70NogPoB3ZWd7qZjMWpa3u73sjzFcgIclJdi/q1nwsgRMfnAEwuGatHchloNMQSEEt22tDt1b6ie5bQgwbRZiYcodeDvqLXeXJ3aqH7jU1HUC86hB4bf5l+32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CEx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u3BjjwPSswf1EA2hCNyZVBEtr6K6R7t8arAtBDZpWYzJjazcqACRypf476HOV8i0MMaFlumshE2mark96RNhiILlMjNCD9nPJISuaLqdo6GSss5+Cv/zRnY3JbUAsSaOtJKChq5pkjpQMSnJMnaITha+XUqlhdUnYbABQ97Uj8DpbnkE/0aRnDY4m6epaNNYy3bHgmU+qv+tXxh5byrdwRxK6Op9JrzGZsqvaQpdDGkQH2IzamIyF7jcH9BMNEPRg1ZEuk4pDD8pdjJZclEEhJtWGrlnBxxhsyJj5LZILhFzV3P9u+PQ7oLmD6+6oWujBg2PoqsbMYXraop9KLpPFJqGHs9Crnb6ik7HQzRCEnjXHjMU9+ynl2AWoXRp7bEk5ujpld030iUkIgDBHE7qpH97uhMLwZLNKUybIpAecsyiaXLgWflhCD9rQTYrQ7QoN0ad0bgAdFQRd/X7DnLOVx9Xvyrnxx6Tbz9m6Auqg/sPB+BK6a9FUcpkwhNPAl4JUerjFacZVIaBOX9HrvPwM+okm2iMkF99l1myPRwKn/2bz79oOLHRp442ofbPp6JtQPRc3qIY3YlxAMhv0FZ2M5CKaQV2S4ZEROPWJxlUHPQBGVafcJPQJSS6tKnWRGaxTJ/Od+y+0hS5lF6E/O/6YnLoidNcbmVmL2dWGbj+HLQohXieEeFwIcVoI8SMD9nmlEOJ+IcTDQoi/u7bD7APXoomJMEZ/hXwqznpbWw3X2SmqLHSpmvMOs9CBhfiYpHn6b+DIC9Xf9ctjjcvzJekQ5Ya3dC2aYJywGDUuIJ1VFnrbngyhG06NmkwPIfTN2OpcckKNot3NLl0jLfREGh9jchUqW3UaDDtfuS7JJWSj6NplaGmppXJ2/DG5VqcW+kgnclJ1Lcqasf0btiiEiAG/CrweuB14ixDi9p59isA7gK+VUt4BfOO1H2rPuNo2thjefi5APpVgzQ0I/fqSgeW0SeJiyPbgKBcd1zwXq4e30MtnYe1JuOOfQTytJvoYaLoeWZqqps0waKsuL6wJOflsfATxEJJLKq8sdLkDh/BOYDg1aqRHJqPQqk5UcnHDEroQuLE0Kd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AH+LUqMvU8BWNljw329CN8CGtPLb5944s9IaWXLxwElWrPtkOVNcYYSz0FwGnpZRnpJQO8F7gjT37fBPwx1LKZwGklMvXdpjbYbQtWrpR7ijkknHW3aCv6PW10G3HI0cgIwy30EvCCu9Nf+qj6veNr4b80tiEbjUdUsLdnrnaC8PAS+TIY0+mjKhr0SJJOpkYuWtWV4mcVNRGrN3AIr096zFA3FRZt62ailiaULEp11CEPqpUAkA7niHDhJpcOA3qfnLwuHbiFA3klszcVRG65Xgh6sfnOvLZXi2hG4bQDwPd3ojz+rVu3AyUhBAfF0J8Vgjxbf3eSAjxXUKI+4QQ962srOxsxBqxto0T2kKPs9aKAWIiYYtZnT48UHLR4XdFYeN4fjjr6fRHYeYozN8EuQNjR7k0LV2YaxShA75uQzcpi7MlkiNrewMYiSSujEFrMk6+WNtSbe9GZdZOOMrF0YbMSIIC/HiOnGhSm0A5ZNmqU/WHZPwGFrrvh69Qufq4WtEe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pKrklzsMJKLqTT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+/B5uFB2G0PvN5t5sgDjwJcBXA68FfkIIcfO2g6R8p5Tybinl3QsLC2MPdssHejaOEZ7Qay1/Ik0uLLfLQh8kuWiizwvd8DeMM+2Zf4AbXqUSNPIHxo5yaerIEJEcTegkCxOVXGyGN4juhiXSiAk5+RLtBo4RwufQqikSmNADMJj3Yc6ZbyoLfSL6fqtGXaaHO0WhYwVDSAt94VYoHt+hhW6BmcFy2+Eya5267kO8fwn9PHC06/8jwMU++/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yllLIhpVwF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h547rUZYn/EvSauMVp3BcglE8pCmUAbOttpd0kugwhdacE5EaQZj5g8jqVicGdPqf/zB8aOcnG0hR4bUfsGQKRnyGNNjKAsmSQVktBtkZlY1Ibp2zhhMmu1hd5oTSLz0eo0axhpcQKYebKiOZGGJdKp0yBFdphTFKBV66zIRhP6Y7BwM5SOq3tAJy+FhtuAhJJcRka5JHOAZG7c6LNdhDCEfi9wkxDipBDCBN4MfLBnnz8F7hFCxIUQGeBLgUev7VC3wvRt2rExLPSmdlJOIMplU3IZVKVPTezNlPER2qtuCtBplpFbUg+mMb6LG1SnHFFuGFRGZm5SjaIdC0uObqcWoGlMrq+o6du4Iwm90CH0ti9phXU+7oT4fR/aNk2d9RzGQhfJHNlJWOhSIpw6ddJDStRuxu0bhlDRJMPmfmNVzf2FW6F4TL22MWYsumNBIk0zjIbe6Vrk7N84dCllG/ge4CMokn6flPJhIcTbhRBv1/s8Cvwl8ADwGeBdUsqHrt+wwZRN2rFwFno+FafutJFmdiJx6MWYTv4ZRJ7xpKobIUPGvPYSev6g+j2GY9TVoX7x9JBa6BoiVWBmQnHo0tWEHtJCd4y0Stq63vDaJGWLdphELB3lAiEzHz/2X+HXXzX+mNrKULAZUZekC7FUjiz29ZfPXBshfRoyNURy0QZOd030YecriHBZuGWT0MeRXTxXNWrXtW/CFjObSzh7VnIZ7SYHpJQfAj7U89qv9fz/88DPX7uhDUfSD5H1qJHXTXy9eJb4BCz02XhTeRkGSS4AqQIpP2RRp22EvqR+1y7D3A2hxhWUGzZHFDMDIKn6ik5i2SkdG0smR9cl0XBjWRKTkFx0dqU/KsyzTxu6udyI6Kuzn4SLn1cRH8OajWwbk5ovlrbQU/EQhJ6e0aut6yy5aJKuD4tD7wrzBN0oepj/qEPot0KQp1AewzEa3OtBHHpIC121oTORUg53iO9C7NlM0RTNTk2LUcinVEhcO56ZQBy6RzGm6mOP6gyU9EI2irbW1e+O5HJA/R4jucgPCH1E7ZtgbFmsiYRu+U4jXC10DTeRI+1PgND1Sm4koZu58bsWrT6pfgcheWERELqvGmoPTWPXSGRLzNCgZl9nQtfhiOrhPMIpuqWE7jBCf1yd38JhFepr5saz0PX58hMZnLY/uHRuZ3yK0GdiLTxf0nT3Xhu6vUvo0sEPUdAJNpMYnNgEolycNjO6jdVQCz2ZxwybZrzNQteEPoZjNKhOOar2jdpphhQOtj2BrkWupdvPhSN0z5whJydA6HqejEzE6rHQR/pDmhubD+LlR8Yck667PoZEFcuUMIVH077O50yfr8ZQDT2w0APJZUQto5XHlNwihPopHhuP0PX5CvJVwta+CdrQ1fZgga49Seheu01SuDDqZtMIGkW3jPR1b9xgOR4Fo6nGNqwsQbJA3A3ZV9RaA2FASpclTZdUe7sxQhelXhIns2EsdLWPv5PqduPCtWkOs+p64KeK5GUD/3pXggxWcqPi9pN58BxycXUNR17L1dObfy+PGTegLc6Gb46u4xJAJ7F5jfXxPmtcdCSXYZmivY2iR1QbXXlCyS0BxiV0LZu1dHObkZFUQThx0ORiDzpG9yShWw0dUx2ioBNsSi52rAB2eWcRBiFhOx550RytjSYLnfC7kQ1p7XWVXGHoCSmEinQZJ7lIWytmiLDFTg/NCRTBEq6FNYbkIlNFkqJNrX6dKy4GNWZSo68joB7ihKgeuKbllnRpfAtdFzKre6P7iXagm5L7dnm8zxoX2upuyPTg1VanUXQIycVz1UomcIbCji30ZmChhyxm1mlDtwcdo3uS0IMGByJE1iNsWuh1o6C83texhK7ltsmJ5uAIlwDJPIZTIxET4SSXQG4JkD8wXvq/q6pThimCtal1hiTNC5+Dp/8+/FgCSInRtkO1nwtgZJTF2aisjv95YyDoqWoMk81gSzEzCGOhP6Fasd30mh1b6BteeMklsNDFuPHb40KTdJ3U4No3cVOtLMNo6MEDqHveF4+rQl1hv4sbEHrIRCx9z2amFvpk0dIOPiO0ha5rLxva8rSu3/LTCmq5jCKCVAGa1XBt6PoS+nj1XIRrKUslRHXKwOqMhXUg//VPwvvfNv7Kx7URSGyZGp30oRHLKoKyamvjfdaYCMI8jVFhnprQM2Hb0K0+AaWTcOAutcJqjPE9NEFV24nQD8CA0I3m5Cz04V2B8j2Sy4DzFdyj6a5uUeOGLgZOZBmyVIKWcNMyZMLfLsTeJHRLTZ7YiAbRAQKHVQVNsvb1I3Tb8VSj2ZGSi84wTIRIM7bWtxN67sBYUS6xdiN0dcpAcom7tXCZj6tPKHLaocVpMbqfaAAzNwtAq3p9Cd3RpRJGxu0HzYX9oFH0KEJ/EuZvhsXb1P8rY5wzLSFUvUTo8xVU9ow719kfole9lkgOLmYGW2uim3FabZ92P39IbyAAjE/ozlZCH2k0GAaYeVIy5LXchdiThO4ESTIhsh5BTRwhoCz1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tfZQk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/LId2KAiQLID3mkl5IC31262v5JRUxETSIGAGjbdMKS+jaQs9Ia3TmY7O6qeWf+Xi49w+gdepxNPRkXt3gTv36OvmCmuuJ1Agnsr7OMbdBZlQdba8Na0+pAmuLugL1OA9B/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QAsu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HQK5rAwk2619nnoElaJnIjipltr4neNzIoMLq65/242aLaKdqQKhEr1BxL5jqJa1NCnxBcW12oeJgkGcAwBLlknFUvsNCHLz8fPL/B45d35hC0HU8lDIXUXhdNh6o9ZOJIOUByGS9bNNG2cELWvgkIPS+s0SnQa11RG2c+Fu79A2iCsseIcskU5gFoh4zaqLfafOyx8as5Bxr6qCbk3ZEbI7sWVc4qH878TcoHkiqO5xjVD++KGw8vuZhZPGIk2+EIvdFq8/ufPovvjymfOTVcYWKaI5KqdKkE6Grg3u+c9bPQgyivsBp6J8wzfHVKzNyebkO3Jwnd0zHViZCSC0A+GWfF0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uPsNB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8H3380N/9IWxx9X2fBzPJzWsn2gATQRLSYeNYUkfTh08pzOxL280+eijV7qSi8JFuqjqlCEJXVul+TBdizShry++WDWwbjvhPgM2l8RjWOjZoqrS6VvhNOF3/t1TfMdv38uljXArmQBes6aSZAb1xwzQ5UAeGYYXJBTN36wilRZvuwoLPSShC0EzMUPGq+GFIOkP3H+BH//AQ3z66TElLadB08h0rO6BSOY7DtROA/d+xNnR0LssdCOGb+bDh9Pq81XzxrPQDbcRLlgBKDccvufdn+NKdQI5GyGwJwm93QrS2MOnTedTCZbbmtCGaOiNVpunVuo8eGFj7HRpy9X9RH1rdJSLJs0FcwShd1kqUkp+4P9+nu/6vc/iZHT54ZAWuio0FZLQ40l8I0FehKgBsvokPgb/+fKL1RL3/GfCfQZ0lsQ2yVBp7AC5QhFPCmRIK+1vH1fW+RNXxotskq06DZKDIzYCdGU/jkyUWX1C/Z67Uf1evE1Z6GGdya4FMZO6G9LaDA5LFJgRjVAE9eB5RZaffWZMJ2qrji2GJBUFMDcll5m0CifuO/+tNdWZqyvw4YHzFS63TJ4+31vsdQCcBsRMGm0lAYWrTqna0OVC1kT/5FOr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PkDl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itTz4TbkzXGXuS0IOsx2SYrEeNXCrORkuq0rVDLPRHL1WREnwJ9405qa2WR4I2cd8Z3K0ogCaC+USTijXEqu0i9L99bJlPn1nH8yUX23r5GdJCN2Wz01w4DLxEgTzW6Gy5tSe5wCJ/49yJjzGejq4tdC+WCZXGDhCLxaiRxWhWRu67XGvy0AUlNTx5ZTwJTTr14THVARJpELFOtuhQElh9AjLz/OEjDd74q5/kIyuz0NxAVkMSlGsjE2labT+8UxRomzPMUA9F6A9oQr/37JiE7tSxRHpw6dwAXU7RYlpZzn3nv13eop+32h7/4Q8foCozOI1KuDG5qtKirSWdUA9BPb6wbehOL6vv8r77ztFqT6Bj1QjsaUJPZ8ax0HUJ3UxpqIX+8EVFAIaAT58Zb9nZcNpkO80twhH6bKxFw/EGdy3SD592qsR//fBjpBLqkp21tVYZ0lJN+XboYmYAfjJPPkSLPG/lCZ70DtCMZXmQG/BO/23oz9gsgBV+XAA1I0/cqYzc7+8eXwEkc0a9c+OFhXDqWMOyHjs7ii3p/0NJQEe4/OVDl3nsUpXffUo9YD9776fCDcppdOoXhZZcUNm1RVEfueJsuh5PXKlhCPj82XIoiaaDVk2FLI5c0Wxa6MWMstAr1gALvYvQf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VjT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/H4lRoNkUWElVwcCxJZbNcjZgjMWAi60z0TVA+FIdfy7D/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/4rc0/+Ec+LnWG90eLDD47XFvJ6YE8SutTa2DgWej6VUDdbenaohf7QhQ3msiZ3H5/lH8ckdKvlqaQiCJFYpCSXmZjaf6Dsoi30v3jK4fRynR99vQp3O7/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hqLjZkMk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/KRm+OmUwvhw29WEWuu8j1p7iaXmQ/+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/Dx9p2Ii58f6XTuQFvocpxxAZaRw3RHW9wff2yZn8/8Hv9ofg8XLo93swmnMTxJphvJArSqo52ia0/C/E08u27xylsW+JV//XUA1FfCxlXbnYdf2OqUoLJrZ2iMdPI9drlG25e85vYD1Frt8QIDnLryhYxaOSQL0LbBa28Sut3HQrfWO/r5o5eqvONjp/n65x8mnpkhFuLaA8pgMFWlxUwiFq5yYjLXaUM3VD772P8Hf/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ezfOuV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/8YHEj/OVxfP8fuf3kGLvGuMPUnoOBaeFCST4SWEXDKuLJTM7EgL/Q3zl/j6hQs8dGFjrE4vjTDdigJoC72guxZt9JvU0CH0X/nHMi88UeJbXnycRExwbt1WXv8Q0oOUkjTN0YWmuiBSIdrQVS9geE3OyIN8w5ccobb0Igx8nHOfC/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ch+sEctoRDgGYsPzJqw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V8jp7+Xb7R/0tMHLyVJ8fqJmS0Laxhtb27kZoBuzIi87EC1hr+7I08u25xbDZDaU75QdywIZiuha9ls7ANQQBEpkRRNEZa6I89fY5/E/sAP9v8abLYfPbsGKGhrTpVP0UmjFMUtBUcJ26IIRa6CgT448+dxzAEP/k1t6vCcV7I1ZbT1U80dFSQWkGMlFzWz+Df+Q18i/cTAHzjSYf7zpZ57PJ1Dg8dgT1J6MK1sEkhwmQ9ahRScarN4RZ6q62WnN+78d9580P/in9p/AX3jeHtt3YguQSFgPpOagBrDSlinK4ZvPaOA8QMweFimnNlS2ebjl5+Ou02aZwtDqZRiKVnyGMPr02iI1yeFYc5Ukrz5S9UXQfPnA1pqQT1UpLjEXorMUPGG37jnPnk+/kP8nfYKN0BwLxzkZVaK/RnxF1loYciznQRmhXyyfhgK1j7OmqJOVptn2NzWUSygIeBFzJiB9fqNHUZxykaz8xSEBY1e8j3/8J7eePHX8cPJd5H8cLf8fLcee4dx4fk1Kn5SbJhnKIArRpCCIqZBOV+c99e70gu59ZtjpbSlLIm8cwMWdkYHkgQwLVUcwsnRHOLAOkSeC1KifZgQndtqF5gI3OCe13Vj+BL55sk4wbv/qcd9D29htiThG60rU7BnbDIJeM4bZ92qjhQEnjySp2432S2+SykS/x44g+Y++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/DR2F0Gh5ncbPIwk9loBEhiyK1IYRejs1CwiOlNTNfHQ2w/l1S1vooy0Cu1HHEHIsC91IFygIa/iyUxO6WzpFPGZw6NARAJobK+E+xLXwEcTGtNBdc4bsiJroS5/8SZ6QR4l96/sBOCau8OQYOnrcs2iKNPEwumuXhT4w87Guom0ueUpqOzabASFoGPlQqywA3M22i+MQeiLIrq0NIeiP/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yyXmed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zSuL88vmGtz3zBgWutOgMo6F3hXpsm116ntqRaMt9AsVm8MlNUeSuVkKWFxYD9G1yrW6mluElKj0Zy7E6oMfzrrJxnlxkBYm7WSJtH2F5x8r8sjFqYU+NlTW43iEHtRzcRJFpTt72wn0oQsb3CzOI/ARX/M/+PPs1/Pc1b+AS+Fi0pWFHqIWeoBkvpMyXhmioTcTRQAOF9WkPlLKcK4cSC6jLfSmbhBtJMeQXJKqr+jwqI0nsUhRWlQZfHPzi/hS0K6HLJzlWLQI360ogJ8skJONwQ9ax6LYusgDM68kN3sQL7vEcXFlrEiXhDdGIpa20HPDmlw0FKGfbaprcHxWXctmLB8+Ld+xcA1daGoMySXIrh0o7bhNZOUsf+a+gPaNrwdhcFemzMWNJhcqIeL3pUQ6daphLPQOoetIl4y53ZixK4DsaOjny1bHmMkUZokLn0trIR42jgVmBttth7fQsypxbSFWH+w/Wj8DwJOu2lfMHIbqReZzSVbr4VeB1wN7ktBjbRtHhNfPoauEbiLINtturTx8scrzzfPqnwPPYePGfwZAY+WZUJ+hGkSHtND1PqYXWOiDNPR1VSUSONyx0NOsNxzaiXwop2izERB6eCcyKe0UbQ4OqfRXn+Qp/yA3LOqKg+kUVTKboZaj4DawRTJ8GnvwuakSceHjDVidyPWnAEgu3gSAMXeKU/GV8Ba6lJheiAbRAVJFaG5Qyqo51ldCqKtVyxk7gyHgUFFdy7ZZwAxbM8ftIvQxzllgoXuDggHWzyCkz2nvEHccm4fCEY7H1EM5lJXuWrqf6IjCXLDNQi/1k1y6QnUbrTZly+0QeqGoHk4rKyGyf90GJMaUXLSFPidqNF0ft99qq/w0APc3ZlnIJ4nNHIbqBU3oYyTWXQfsSUJXWY8h65JoBFlpVkwTep/J/dDFDV6cvaSs6+IJDp9QhFC5+FSoz7Acr6OJj4xyAUgWSLh1DDE8yqVMgYwZo6SjAo7q5WeNbDgN3Q6KmY1B6MkCBrJTdbAfvJUneEoe5IZFZXUKIagZhfCV/RwLO6zjsQsiPbyEbv2iau1mzCt9U5ROcsJYDk/o7SYxPJywhJ4ugmsxl1JRFGv9rLTGMogYj1cTHCqmMXUBKz9VpEC9/0OgF+7myjRthr91g/MlB2n1OuHpKXmI5xyegdJxZprnyZoxPhcmHj2otBgmKqjLKQowkzbZ6DVmOnVcSp0VwmH9AMwW1MOpvB5iFRhY6I4XviFIRlndJamMhb6S4/oZSM3wwJrBjQs5KByC6kUW8knqrTZNN7p49D1J6Am/iRsbj9ADyaUq9ITqiXTxfMljl2rcZjyrCicZBoXZJWxp4lfCFQNqtNqdRgcjE4sAknmEU2MmnRiqoa/6GQ4X052wq8BaqfgpRegjrDvX1pUDxyJ0NX45SKN3beK1CzztH+TU/Ob7NmJFzFZ4J5/FGLW9NWKZIgDWxgBCv6RS7DMHb1EvzJ5kzl/j3JWQKwftrPXiISUqXdFwIa7IZ63Rx0qrL0N2nrPlJsfnNh8URrpIgQaXN0KkjruNLkIfY1UT1EQfpNXrkgTV7HGWCkkoHUdUnuVIKcPFMONygtK5IeL2u5yioCz0bXJjl4V+oazO6RFtxIi0MsiqlRDXUmvotjuGhZ5VFnpBE3pfHX39DLJ0kqdWGty0pHueWqssadFgHOf7tcYeJXS74+0Pi3xSWbcdQu+x0J9erWO7bQ61zsCBOwGYyyW5IOcRIau7WY7HTKylUpZjYeKXVUJKMWP219B9H6x1LrnZjtwCyikKsNZOg98eWXHR1fXjxyJ0XZpgIKGXzyKQPC0PcGphk/iaZpG0Wwn3GU6DhgxfOjdAQmvC9oASut7qaVZkgQMLujxC6SQAOftCf+u5F5psvLBOZE2YczHlD1nvR+iNFcgt8uyaClkMEM/NUhT1cLVAXJsm42voQdeiWKvSf/vqE1wxFjl1aFEZDaUTUL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CgbTf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7v0Qp+vBiHq2vdILsVMAsvxtmZZdtVxOV9W5zQwYkgqQrdGlU/2/Z1FuSRnQMTIexVggD9k/WlahePUWm1uXNQWOnAorgyZKHX0PUnopt8aK40dNi30SlBCt8dCP7PS4BBrmG4VllSo21wuyUU5h9kIl5rdaLUpGiG6FQXQUSrKQu9z47Q2QHqca6Y7S06AuaxqqnzZ0Y7hEbKLpyUXc4zM2uDGEc4AQq9eUEPMHOj4JwDayRJZP5yn33caNPwQ9VJ6kMqrZbdT739Tx8tP84w80NGpmT0FoByjYWSXsA2iOwNS52pGqOP6kmB9mXZ6gbWGw7HZzfdN5VXUxpVRxcO8NngONipdfiyZSq8gYq0B82T1CU77Bzk6q89X8QQANybXwxF6p59oyNR/6Mg0Mxn1fTa6V6hdFvr5io0ZM1jI6bmuz3WzXhn+OW19PoM49ETIOWYYkJkj66lztU1y8VyoPMtKQpF4R3IBlqTilCh19D1J6EnZxIvvjNDXB9REv1ixudXQMaRLzwEga8a4JBbI2uGaMasG0a1wES7QZaEnqPYtUKTGeKGV2WKhCyE4OpvmUlMT6QjHaDuofTNGMbPAQhetAQSoi4Kl545ufT09S1FWaYeoayGdBlaYAli9Q8srnXNQ1Ea2cZbzHOj4HJhVFnp4Qte1vcNeR02YSVcly/S10Bor1OPqQdRtoWcK88SFz3p5hMXZVWpYCIY3kehF3KQp0phuH0KXErn6JI+3D24+AEsnADgZWwm5oumSXEZdSyMGiUxnzpY62aJd899eh5gJZpbzZZvDpfRmrZ+g+YpTHZ74E2QhJzJYzhhRLgCZOdKusra35WFsnAPp8axU1U67LfRZT0mAUwt9TKRo4o+ZLh44RctuAozENgv94kaTO2NaWllSzQeEEFQSS2Tb5VCNJBpO0E80JHHqlPFiKt5fctGWSpl8R0MMcKSU4aylS7uOsNClvuGSmRHNGraMTX2H+IA066CgVGnp2JbXjewcKeGyXq2M/Ai/ZWGTJDcqdrkH2aIidM/q8xlOg7y7ynrq6Gaqd7qETBY4FVvm7Gpj9AdoQhdhwzy1pEGzwmzW3G7VSgn1K6wLZV12a+hx3VKvNkoT1vOvIc3waexdsGN5ku0+17J6AeE2eEoe2lwFlo4DcJhlqs12/0iPboxjocOWNnRBga5y9zkLskSF4ELZ3rI67dTqx+ro632h6wS1Yyl8OeaKJjtPUvuBtoXt6pDFR1vz5FNxFvLJDqHnHRV5szrV0MdDWraQifEs9GQ8hhk3qLU8lYHWx0J/nnleWSddhFxP60YSGxdGfoYVJBaFJvQ8IFlMtQenPwPrMr91UgNHS2meqelJOorQtYSQyo4X5QKQ9Op9vfb2+gXKMsfxpa2dlBJ5pVtXVkbXThGuhSXHt9Dz+QKOjPUv4aBvOCt/ouuDBGL2JKfiK+GiSVoBoYe8jtpCxx5A6M0N8Byu+OqcHu2y0INjBzl4O+jqvjNu3D5AM1Hon13bFeHSsdCzC5DIcMBT17A8SnZxxrDQQddED+LQ+1joVrkrBt3e1M8BEml8I0FBWB19vf+Y1LZW2AbR3cjMknA0ofda6OubIYunFnR3pmQekgXi9UsUUgNWaBPCniN012mREJ5ato2JQiqullDp2W1x6BcrNreKs7B055bXmxn19A3T9qrhtFXH8HEkF2A+4VBtutur2wWETn7rpEaRwqWQGnpw86TGsdD10jaH3ddr75TPc0WWOD631YpN6wYUtfLoOGFVwmF8Qs8lE1QZUHVvTYWY+sVTW18vneQYlykPK1UcQD8AjbCE3mWhz+fM7RpqQ8Wgn3dyFDOJTh3w7mNbtRHx3tpCt/zxo4JA1UTP+X3i3XWEy1P+IQ7O6MgxIaB4nJKjpMa+UTvd0A9Ai1R4C1072wNC36ahZ2Zpuh6r9dZWY0YISKrSzueHWuiK0JvGTgh9npit7r1thtb60xBP83A1vfWeLBxSsej5aGPR9xyhWzpJRpjhsx4D5IJaG30s9LXyBgfaF7cRup9X6exhCF31Ex3DQtekOZ9oISXbiydpQm8YM5tOIY0jpQxVqR9qIwhdOA2aMkEsPgZxJrJIBHlhsVzbHoEhq5e5IktbtH2AbGlJDX0UoUupCmCR7GRYhoVhCKoi39fJ115VhJ5YuHHrhtmTLPnLVOqjpbOg/VwsrM8hllCVLzsWes8DUKf9n7EzW/RzoBMhMzDpJ8BOGkR3oW2q8Ei7d7W1+gTNWI41McNSoSsUuHSCvK2S7EY6RgMLnbDFzIodg6qonaJbHrS6jksQg35kduscE+kZioY1PItVE3pLRwWFjkMHyM4j7DKFpLE9+mj9DHL2JBc2mhwp9hK6yhZdmVro4dGydk7o+VSCetNVN1GXhe56PsXGaQz8ToRLgNjMYXwpYOP8yPdvtNq6QXRYC10R+mxcTZpt1kBjFVckKMwUtzWAOFJKU0OTwwinqGjb2GEbRAcwDHwzTx6b5er2CZqwLnNZzm6TggpzitBbtRH1XDwHIT2sMLHLfdAwciT6pMw3rzzJsiwyP9/Tg7V0kjgeiRARS26nQfQYEpVO/5/NJllvOFstYZ32/3g9vZ3QteRitDYG18SHLe3Uxk3EAvBTM7omeo+EsPoEV8xjLBXSJLrr1pSOk26cB2QIC72GayQRRjxczfHM5go5a8ZUxUW710Kf61jgQcmLACJZYCHRCiW52IyfWauyRSU35pzthF5+GqdwHKftb0pUsJlcFHH6/x4kdEVesTEr9EGPhd6lv17eaHKb0BUCDzxnyzHFQoYrlGivj66iZjme6ic6puRS1MlI/RIsNsQMR3pJAJUt2sTEE/GRFrrhNjrxy2MhqQp0bZvUXpuMs0Y1PrdNLsnMLKpdaiM0YWez/dy4FjqAbfQvoeuvnuYZubTtQRNEuhTs0SutdrOGK2MkU2PMMZ3+P5c1cT25NTpCp/0/tJHa4hAFOpLLDPXhlp2WXKp+YkcPQJkq6ZroPXNs9UmeEYe3khNA6QSG22CWGuujCMqp0zIyZMyQztr05v2nKi521XPxfUX26dmupKKesaVmmI3ZIyQXNb8sOUY/0QA6/f+GbHPr3Pd9WH+ajZRatW+ZY4XDUL/CYtaYOkXHgWMH+uYY1pNGp2tRUEJXW1EXKza3i7O0EzkoHt9yzFzW5IKcp10eTuhSSppOi4RsbXaCHwW9X8EISuj2aq+rrPrbHaIAhXScuGHQiuVGEnrMs2mGLTTVBSNdIC9slnsnaGNF1T3PLm07RqRL+AjkqHou2uIMlS7eB61EgZS3PWojsfE0z/gH+hCUIvQF99LIqA3PrqlmDeOMK10Eu8JcThHIWreO2lhGCoNVP9cp29CBmcMXMWbEiGxRTVAb7Z0RupEpkhIu9XpX2GazCrVLPO4e2NTPA+j74JixPFpyadV1g+iwFQ1nVQEuX8k/xUxXHkazAtLXFrpF3BBbpSCAVIGCsLlYGXK+tIVeJ8isHZ/Qj6ebXOlendYugtfiSlz51Q73auhIjiVqVJvtyNrRhSJ0IcTrhBCPCyFOCyF+ZMh+LxRCeEKIb7h2Q9wKVyfJJFI7k1w6TS58t6P9Xdywud04i7twp0os6MJsViUXiepwyaXp+mTkGHVcYFtN9N56Ln5jhWUvt23JCXRqSVtGbmQJ3UTbGrv2Dail7VysZ1KDmtgA+YPbDzJi1EWe2Kh6Ls5mXPVOLHQnMUO2l9BbddKtVZ6RfQiqcBhPxDkqlgeXWdDwW3XqpMdP3tFhi8BWHb2+jJucxcfgWK+FLgR+coYZGsOzRbWFvuHGx9ODNWI6pb3ZnWGpHaL3Nxe3Gw06Fv3W5PpoycVp6AbRY9QcR3YMkVKmq/RFIIVqDf1gMUWst99saoasrFOxnMFFzQKDwVeEPtZDUFdcPGw2WK418YNgBR1B9SwqBn0roR8G4IjOFl2LyDE6ktCFEDHgV4HXA7cDbxFC3D5gv/8GfORaD7IbQRr7WPqmxmIhyXKthZ9SjqjAMXqp3OA2cZb4obu2HTOXM7ko50nUL6ol1wA0nDYFoTU9nc02EprQMwOaXHj1VdYobHM8BihmTOpidIEuVcxsfImKVIFirLnNKSqrKvrBLB7pe5gVn+mEfQ2EtjibIjlekoyGn5whR6Nj5QGdG24teWQ76RkGTnKOOaojI11kq4YlU6NLwXYjsNCzikC2WugrNBLbk4oCiHSRGRGO0MtuYrxxaWzWRO+Swi4/AMCD7SPbVzRFlV9wk7kWyilqj7PS0iGJwf03kzY3r0l3lmjZ5kgfY4bkDEmvQduXg5OLtKRX87XkEjZTVH82wFK8getJ1oOx6fn1hLNAPhWn0JUh3ckWRY0/Kh09zJ30IuC0lPKMlNIB3gu8sc9+3wu8HwhR13LncJvqQsV3YKEfLWVo+5IyWwt0NZdPkxUtEoefu+2YuazJeTmP4bsd51Y/WC2PGd2sohOXPAqa0NO6pVYvoQtrjXVZ6Cu5gLJsajI90ilq+puNEcaC7iva6xS11tRqJbvQn9BbiSKZUfVcujL5xk2SAVWlENj6MFtTFqddONH3GC89x6yojiQo6TTCR2wE0O0AA8lly2fUl6kYReKG4ODM9mtpZEoUhcXlYYSuCWq1ZXSS5MZBoRNO2uWsvnQ/bXOGc3JxO6Enc5CZ57ixGsopWmcMCz1o/qzvv2Imsbk67arjckFniW5DagbTs4jhDV5tuRYgaLTVmHYiucwbagXYkcLWnoKYySNWHxl0l2SLhiH0w0C3J+m8fq0DIcRh4OuBXxv2RkKI7xJC3CeEuG9lJWRXmx6YuSKPmM/pZAuOg6BWxWVHXww9edKrD6v/D2y30GezJheljpgYUnWx4bQ7tTw6ccmjYMTAzGE4dfKp+NZmuW6TeLvButwegx6gmDGpyMxICz0pm7TDloLdcmCeLA2u9FjojZVztKXB7OLhvoe1UyXyfnW4Vq2XxDvJJwA6D812o2slcPlBXOJ4szf3PyYzx7yojkyUEU49XOXA3vE4dWaDErrdn9FYZsWf4XApvV0+AESqyFzM4spQDV1XcnRinTIW4yBXUvdLtZvQL95PpXg7IDhU7PPAzx9kwdgIZaHXZYjCXAF6LPQtkou20FtmkSu15nafA2zJkRi42nJUYS5bRw6NdS3jSUgWKEp1X3VWqOtnoHSC8xvudkJPFSGRYaaTLbpLJRegn/nUK1z9EvDDUsqhngAp5TullHdLKe9eCCrhjYk7X/oGbv+Pn+Dg8VvGPjaYHM+2tFyjl1Cl2uO0icPCrduOySXjLBsqcmNYLLrltCkwpuQCOg26qqyULckV6klfFYXterDGbMak7KVGEnrKt/HGLJWgDiyQ9hpULGdLtqhTucAyRY7M9pe9ZHqOkqgNJwJtcbKD8FOAmE6Zt6ubEoK8eD9PyKMslfo7pWP5RWapbi6hB8BwlYU+tuQCpLw6WTO2KblICfVlLrTzfeWW4NiSYW33VXTDbSDjaSTGjnwOQjs5k2VVK562A8uPcDGt7qNDfVYOZOcpyRCE3lL9RMNb6Fry7IpFt11PzTFN6M/YKaRkSyXPDvT9VRCNwWNzG532c8D4sfuZWXI6s/byhr4u60/D7A1cKFvbVw5CQOEQmabKro0qFj0MoZ8HuiswHQF6g3nvBt4rhHgG+AbgHUKIr7sWA7yWOFhMIQQ85iwo8v7CewA40jzNavokxM1txwghaGaC9P/BjtFGy9u00MNKLrBZzyXdU0K3oYgqXlgY2NeymE2w6qYHl7gNPoIm/k4s4fwhYtJljurWbNHaJZZlaaAUZGTnKFFnZagmrB5+47TF64bIK8dUa0WlYiMl8tIXeMA70d/aBBKFBWZFbaRTNObuRHIpqt92hdlcV3JRqwbtJs80s1tT/nuOzcvRYYu+Lki3EwudzCzPJm/kxuq96v+VR8FzeDJ2A+lErJOxuQXZBQpehbLlbM9i7oZTp+qP8QBMb5VcgszZDdtVzbTjaU5XlB3Zl9CD6DDswdeyq7lFMm5sy+MYicw8KbeMECgpzPdh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QzOzHGqzXb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uZ9bImavDS7QNgGEIfR7gZuEECeFECbwZuCD3TtIKU9KKU9IKU8AfwT8GynlB671YK8WyXiMA4UU5yo2vOCtcOGz1J+9n1t4mo2Z7dZ557hcCUtkQljoY0ou0GkwvCV0CzoWerZ0YOChpYxJ2U8j3EbfHqkASElGNpE7IXQd6XBMLG9xjJrWFVbEbH8SAMzCPEnhsl4Z4hjVFnpsB+GnAHLpThoyiTj7SfXCxnkMe52H5YnterBGPLdATjSp1oY/AGNta3zJpSv9fy6b3JRcdNr/s63cEAu9RMavs9EYLrn4cfWgyiX7n/dRuDD7Em7zHlOZsBfvB+ALbfUA7OvHyC6QbZeRckiLRN8Hp86GlxzdIDpAsgDC6JJclCFVsTSh5xY5o4uonZwfbqEPlFy6GkTvJMyTzByGtcZcNslytQn1y9C2WU8p27avtp+ZBWutf/mHCWEkoUsp28D3oKJXHgXeJ6V8WAjxdiHE26/3AK81jpYynF+34blvhpiJ//GfY0FsqJDFAZjLJVkz5jolY/shsNCliIVPLALILUJjRdVE77LQ2zrTsrRwaOChpUyiK1u0f1VEz20SEzJ8be8tH6CW6UfFyhY5IOusYCUXBjozUzPaAbd+ZfB7aws9tkMLvZjLcJ9/C6kLn1Iv6EbeD/knB0pUZNW43Opw/03C0xb6OMv0Lgt9LmtuSi467X+VmaGSi4GPaw/pLeo0Ok1dduIUBWgcuQdTeFQe/Rhcuh+SM3yhURr4ACQ7T8KzSNEaLm0AG54Z3kI3DJ2tvekUBZ3+X78C+QM8vdrg0MwAXV5r6HlhDS62toXQd3C+svNgrXFgJqksdF0j6JKhY9D7nTOd3zKfS0aWXBQqXkxK+SEp5c1SyhuklP+ffu3XpJTbnKBSym+XUv7RtR7otcKRUlqlDGdm4bavpXDmLwBIHNke4RJgLmuyImc61lY/WE6bGRrI5IzS08Iitwj1K9s09PKqCg1cOjiY0IsZs6ueS6XvPnZDWaM7KZUQJJccFcvKSgFwLLJ+HTczeOWQ0/Vc7MoQ4tRRLuYOopUAblrK82n/drLV0yoT89IX8InxqDzGDYsDHqg6vtivDwnE8j0SfgvHyIy3TB9UQldHRq3KIYSuHwY5Wd9efzuAa9PWuQQ7klyA9A0vw5YmzuMfVRb6wbu4WG3118+hc77mqA62OLX/piyz4S102Ezuo6viouWqB2BukadWG5zsJ7dAR3JZTDiDVw6B5OK2d1QqgcwsNFZZyiWVMaP9bWekmtv9LfQ5ZaFnzV0tuewrHJnNcKnaVHUzvuStndeLJ79k4DGzWZPLXr5jbfVDw/FUHHp6DIcoQG4JrDVmkwYV2+1YaLW1y7SlwbFDwyx0kyp60g9wjDZ1qQSxE2nDzCBzS5yILXMlsDhqutlHoU9SkUaqoJzIreoQ4nQb2JhkUtv9FmEwk05wJvd89c/ZT8Cl+7loHuPQfGlrfHA3tIUuhmWx6mQzd9yooE4YZaCh66SX+iah943YgK70/waVxmCLM0gOy+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AKQpwdKHEZ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xbyZ37GFx5mPaB57JSaw2x0NX5mhsW6mlXANUJbCwnclf5jaBA14atLHSZXeLMSn1Lr9ot0JLLktkcYqE3IDFm+7kt45sHr8XRvFT5AetnIGbyZHMGM2Ywn032OWYOpMeRjDMl9EnhaCmNlCrdnxP3UE4d4Vm5yPz84KibuZzJFa+AHBqHrsIWxTj6OSgLHTgQr+F1JUo0N65QJs+pxcFlBGazCWodC72/Luzo6pQ7dj4Wj3MqttqJRbfWlWN4UFIR0Inj9RrDiNPC3kEt9G4Yh5+HRQqe/ge49AUeaJ/gjkNDyi7occWaw8alJAR33Kig4LrbFeazSRzPV9Z2fRkfQTtVYmaAzyF4GIzShB1dYG2nksuhYopPyLvIN86C16I8c1vn9b7YQugDCEpHqmyQHc8S7iphXQycovUG2GUsc45as93fIQodC30u3hppoVuOt6PqlMHq5ETaZr3h4K2dViGLFYdDxVT/1ZueX4eTNmXLHd0Y5Drgi4/Q9bL3fNkGIfiNpR/n55Lf2zc+OMBc1mRVziBaNXD7O64ajkdRWIhxIlxAWejAgqgAm8lFXn2NDWNmaIhaMWNSDTT0ARZ6S1cOjO/Q+UjphJJctFO0clnVtMktHB18TJA4MsQS9loNXTp3Bzebxm2H5/iMdwv+Ix+E+hU+0zrKnYeHrJD0TZpqDSlVGzSIHpfQ40nVHLw7/b/uQOUs67EFDs8NKcXbZaEPJnSbllBW4U7CFgHiMYMnc3d3/j8dUyWGe7thdaDP17zYGJxcFBC6zI5voVvq2IwZw4wZuBvKYLriq2t4amHAnI3FwcwxFx8Sh641dPsqnKIAh00lDXqrZ2D2FBcqA5Kdgu8EHEgMaRZ+nfFFR+hBks65soWUkj+5skTz8JcNPWY2m2QVTRQDdHTLaVMUjfFi0KFD6MeSyjJ84Lwi5pi9RsssDT20mE6MLKHrBtUp0zsn9Hl/ldUNXfN6VUX6lA4cG3xMqoiPQbw1OMrFa9V31K2oG3ccKvCP/u0Ylq5m6J/gOcMIPVnAEwly3pBStVpCcMzi+APSEUuzQYGuhgPrT3OOpcH6OXQs9BnRGBKGpx6AwI5S/wO0525j3SiBmeevLmVJxg2ef6zYf2dtoR9K1IdILuoaV2RuTA29tKXi4kwmgbuh5Lxzrnr4neoX4RIgWaBo2JQHSVQ6sajadCmkdxAVlFEPs6V4HZDEKkEMuj0wXDd4CCzG1L0ShezyRUfoB2fSxA3BuXWLRy/VuFCx+crbF4ceM5s1WZV6KT9Admm0PBW2uEPJ5aZMg/mcyYcevISUknS7jJ+eG3poPGbgB5UdB1jo7Ya6aRK54e81EKUTGPjEaqoFn1u5QEMmObQ45JwZBlYsT8qpDNwlsNCvjtBn+LSvZAOJ4BE5QnIRgqZZYpbq4KW6Jqi2OeaDGTo10ec6BbocZPkZnnQXBsegB8cBRepDLXRbmuSS8fFjqrtwbD7Le+Rr4fnfzMefXOPFp+YGF/sys5DIcDjRGGyha2d8hTE19HRJWdF6xfuiE7M8c1blFDxlZTDjxmBtHyA1QwFryPlSiUVV293aISostLU9L2osUiHWtnGLJ1iutfoWy+s+poha5Y3Kd7ge+KIj9JghOFRMc75s89ePXEEI+PJbt5eB7cZ8TkkuQKe2dS+slkuexnhJRQBZRYxGY5nX3nGAv31smXPrNiVZ7fTnHIZEegYfMZDQ3bpe1hZ2Sugq0qXYukjT9citP8wZeZiF/PDaMM1EkXR7cAardBrYMrVj+QBgqZDkUvoWWkaaK+ZRZkuljoNtENqpOaUJjyL0ZHH8AaWKuoSusqQ3KmVEY5lnvIXhFrqZQ+oSuoOdfDaWNHcc4RLg2GyGn7e/loef+x95erXBK28ZMcey8yzFako+6ge7jC/iqtzwmH071fHK4HjTlxwm3VL31qP1NCfnskNlUFIFclhYjre9VG3bAb+NTGSoNtuDneTDkD8A8RSLT76XWw0lM56VKrJrUCmOwEIvSEXoU8llQjg6m+Zc2eKvH73MC46VVOfuIZjNmqx1JJf+FrrbtEjQHl9ySaQgOQP1Zb76OQexXY/f/sSTFEWDdHFwaGCAYjZJU6QHOkV9rVPupPYN0EkuOiqWeeSZSxysPcCZ/JeMtBJds8iMrGI7/atBSMe6agtdCMEth0v8YfKf8T5ew52HRp97PzM/ImpDEYxMDZe7+qLHQq9fPg3AWbk0OMIFVBPrdJGFuN1/5SAluA3qvnlVD0CA4/rB8nv/qBq6vOLmUYS+wPzQ81XGMWcAMd617Knn8vKbFjieVFLFF9bNwQ7RAKkZMn7/onZBbLxjpPF8SSG9g3NmZuHr3kHswr38YkJFZ//S5zxKmQSvvn2AAZgsgBEnqw2ZgavA64gvSkI/Uszw2KUaD12o8urbhlvnoJxQG4a+wQdo6EbQ33JcyQU6segvOjnLbNbkI/c+AkBxYTShl7LDS+hKu0xLxpnJj9Eguhv5g/hGgmNimd973/tI4PGiL/+6kYd5qRJF0RhoCXcaRO/EYdWF2w8V+KmNr+EXq1/Oc46MJnQjN88s1cHaq13Gw8BI7eB8pYpgb5BKxLjtYIF/vO8+AM7KxeEWuj52LjYgUcZzQPrUfHPHES4BAunnA/df4Nhspn8mZjeyC5TkcKdoK67O1c4sdGVwxGMGL5x3WZc5niq7owk9WSDlKeLeJrsEtfa1E3lHFjrAnW9CvP7nmBcbuMT58LkY//Y1twyWcISA9CwpXWl0fdAcu474oiT0o7PpTrPcrxz0tO2CEIJcLkfTyAyUXGKOtpDHtdBBOUbry8RjBq+9Y4mcVwGgMBuC0IPkogFOUaNZoUqW5E5CtwCMGG7+CEfFMrfYn8MTcQ4+51Wjj0vPMiPqAysbCte6aqcoKB29reuMDNXPNRL5BebEkJrodpmqzJLaSXq9ttAB/ujtL+GbblKO1yuxPh2Uth1bYtaw+lt1QT/RduKqLfSgwUbT9XnFzYOzfTvIzpPX9Vz8fvVc7Ar2Tgi9p54LwM1ZixVZxPPl4Bj0zvFFTN2CcNvDWZ8vS2pC34mGHuBLv4vfy/1L/rB9DzcuFXnLC4dEd4EqGWCvUUjFR9bdvx74IiV0NalPzWe5cVBWYQ9KGVNZ6QMkl4SrLeRxNXToWOgAr7/zILNCN8LOjpZJipkEFX9wCd2Ys0FN5HdUczyAMXuCo2KF12Uexzj6wlAVEmPZ0lAnn9G2dNji1RL6JokPDVnUMGeWyIoWtWr/B6C0y1TI7izULVVUD1bfI5uM84qFOn6yyG/969dgjmrikS6qB2C/86Utzg0vcdUaeiGVoKTj4Ufq59Cp5+L5PtXefqSg4sYN3ahlXKcobNY/B/LuOnZS6dADs0S7jo87Gwj87Q/BoFuR7ie6Ywtd49OHvpX/2P5X/OQbbh9YKK8D3QC7lDWnhD4pBE6NMNZ5gLmc1tEHZIvGXV1LZUeSy1LnfV9ywxzHk7oMb2Y0oQcFunwdbteLhFtVbequAom5U9xpXua48yTi1CvDHZObIytabNQafbfH27aSXK6S0E/OKfI9OJNiPjfcFwKqQBdAq9q/zoy01lUI3k5CAwMZIZgj5acx5k6GetCQLpGXjf5SUFf7ufwOC3N149hsBjNm8JIbQjjKswsYUhWe66uj2xUaRp5UwhjuxOxFZruFTv0KpcUj5JNxbhplaKVLCOmTx9ou6+kHYM3ThL4TDb0L3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/zQ627hpTeG8EPpAl2ljDl1ik4Kdxya4Z89/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zDf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/KXHR++sUcro0MUBGnrKDSSX4vgDyi2CUwPHIhEz+A/36BsthIUeFOiSAwg95VZpxocktYRB6TixtoVAwsmXhzokpaNqGhur2zd6bWLS1ZLL1WnohiF46Y3z3HNTSKevPqderf919BvrlGVuZxb6YZ20E1SAXH+605x6JNIlsn5tgOSiHoqVduKqNXSANzz3EN/2kuPhHlo6Fn2gY7RZoSbGDFkESKRVIlZgoesyCcePneS+n3g1+VFWtZZsiv1i97XstaGzqK/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WQn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pjfP8m1feGG5nXc9lS9OOCeLqZ8ceRCoR4xf/xfPGOmY2a3KpnYfGk9u2OW2fjNxBLfQAOrmIxjKYJ5gTgbU/O/LQYsZkVWYHFudKezVaqfAPrr7QkS4kMpukNQLpgiLOLT0sA2iCahkpkvGrI3SAX/+2cGMCOgQlB2Wx2mUqHNsZoR96nvKhnPkY3P51qtzyHV8f7th0ibRXw3ZcnLa/VaLRFvq6G+fEVa5oAN52z6nwO+sH4CzV7Y5Rz4VWlWp+zKSiAJnN9H9VN96G3FK4OaElmwNxa7ufRr/nup8DNq5OQx8XmTmw1illEjxxpT65z9X4orTQd4LZrMklL4+01sHbWhHPdrr7ie4gOiIg9GCp3lhVEzY2+uadzZqsyQIxpwbt7ZlpWb+Ou5Osx24EhH78y/o2AemHWFY9jNxaH+LUS+IddVG6WuhY4bjd50EDiGaFDZndmeRixNQK5qmPQ/U8+G2YDWuhq/NVoDFQE7avQRz62BhWoEv7bSqMmfYfoKviYmfu50LKoFqyOZyyt0cG6fdc8ZQOP9Fzlp4F6XEw6Uw19N2M2aCeC7LTfCJA0E/UjWUgtgNrQGeLBo5RrNVQ+jkop+g6+iHSa3X6Hjkam9mkO0XppLLOb3pt+GM0QfmNPnVTNEEFHXgmCm1xJpp9xuW1iTlVKjLXqccyNk69SpH56b9R/48huQCURH07QQVheFxdItaOMExy0ZZw2R+zMFeATGnTQq/rXgO54VnbHejzdTDRJ3bfLoOIseqYZMwYiVGOzGsJbTAcNFXSU3frxklgSughMRvURIdtjtGgW9GO0sWhy0LXhN5YC6Wfg9L216TWyBtbHzSBri53IgN1I1WA7/s8vPBt4Y/RN5wMbthuBP1Ed9J042qRLNAWCZJun3F1LM7cwG5MIxE4je/7LfU7WN2Mgj5ffSODdMGwBsnR2vK1hiaoA7E+PWL1/Fr1Mju00DfruXTmflgLXRsMS2afAl12GdJFqq0dZoleDfT5WjAGJD1dZ0wJPSQCaQPYFroYdCvyzB1awpk5QGw+KKzVzsQYhVLGZL0zrq2OPruqLHaR2UHWYy/yB1SnmbDQBBXrV6BLW+g7aot3tRCCZqLEjFfZbj1pcqnI7M4t9NlTUDwGVx6CmAmFwfXst0CfrxlR729xAmWZvyZO0bEQS0C61L9Alx7XqrfDMM+rkVx0vse80ccpapchPUvVbl91hMvY0PftnCb0ScsuU0IPidms2VVxcbvkUhAW/k6SikBp5dl5ZaXUV2DtNMyF86qnzRj1mP7cHsnFqqpxxjKjnavXHMk8HjHirT7x8dpC32mN9quFm5plVtS2Nr6GzcqB5Dt9LseGEJtWevG40tXDoGOh96nnYpeRCGpkJi+5AGQXWIrVtjtF9flaaad3Fn4aOEWlVHPfSGzGp49CLA6pGWaNPiWH7XVIl1SlxYlb6Po66sCGQYl11wtTQg+JQEMHtksuLeUUvSppI4hFf/B9ypn23DeHPtRLa3mm50FjaQvdzEVA6ELQjBdItvsk8GgL3dhJW7xrgKCeyyCCsmL5wRUIw+CUzqQN6xCFzUp9/ZKL7HVcs4CPMXmnKHTquQyKJrnipnduoUtPSV269dy4q8AiNSq2i9edxWqXNwl9khEu0LHQZ3w17wcWgbtOmBJ6SBTTCeqkaRvJ7ZKL06YgGohx2891I8gW/fwfwKEXwOJtoQ+NZ0t4GNuctU5N3XBmPgJCB5xEgZxf2y5tOFfXIPpqIbLzqk/mAAs9tJU4CCdfAYjwDlHYlBBi/SWEVlxtj8ZCn6coN/pEuVQAuOKkdm6hg3Ig1y6Hd4gGSM+Sk3WkhGpXg/UOodttCpN+AOoCXRlP91qdaui7E/GYQTFjUouVttVzsRyPAhaxqyGC3BJcfhCWH4bnf/NYhxazSWpGYZuF7taVhb7j0rlXiXayxAz1gdXwEuloCD2o57KtAYEmdBEi/n8osnPwz38XXvJvwh9jxCA1w1Lc2k6c1jp2QOgRWegFv8Jabxs6u4xMFqi7Y9ZxCXDDl6uH3vu/E5762/D6eYB0iWyHOLvOmV3pWOg7qoV+NRACMnOkdSmQqeSyizGbMdkwitucj5bdJC9sYtnizt88t6iq6sWScOebxjq0lDFZZ2abhu4FLb5moiF0mSpSEtudadLWXZl2UibhGiA1e5iMaFHb6AnztNbxESRz12Bct39t+AiXAOkS8/E+BbrsMo2YimTKXUW3oh0jM0+mvYHrulhOVw6GXe7IjDsi9PwB+J574at/EWaOwpEXjjmuWVJBga7AaNDJTjJdompHILkApGcx7DXyyckX6JoS+hjo1EXvkVw8TVCJ7FVYdoF1ctsbxl7yz2ZNVv1cn7DFMrY0KeSuMvV/p8jMUuwTteHVV7BkEjMTzbgSs6p9nrt+busGu0ydLDPZ4c07rhvSJUr9mlzYZWoif9XdinYMLYUsUNn6cLYrnVDdHTuRYwl44XfCDz4IL//34x2bLmHqrlidOdZpITiDL68+7X9HCLJFs+bUQt/NKGVNVmRhm+TSqqnQq9jVhAcWDqvfz/+WsQ9dKiRZ9vL4PYQumhtskI3GkQbEs7PMsL0muldbZk0WotGDQVmDABvnt75ul6mQ2zk5XS3Ss/3j0O0yVZGL7nwVVemII2Klh9DLNBMqZHZUk5jrgvQscaeKgc9a0FEpcGwbalwTD1sEHb2jCH19qqHvXsxlTS6280py8TebDNua0HdUCz3ArV8N3/bBzZC3MbBYSLEm88geQo+1KtTIjS75eZ1g5ufIC5tK3dryul9fYY3CVVda3DFmjgCQbFzc8rK0y6z7WUo7jUG/WqRL5GSPz0FLCBWZi0Y/h04bwqNiZWtkkF2mYURJ6Dp2nzpXqs3OmADqMVWtMRoLfbarQNfUQt+1KGVNzjl5FWrVFVHSqgeEXtz5m8cScOoVyqkyJhbzSdZlgViroghAI+Fcfencq0FQcdHu1aobq6zJwlV3K9oxckt4xMjYl7a87DVU6dzSTrNErxbpEllfNbDuNJPQEsKaH6GFrlc0R8XK1t6idpkayrEdCaHrKJlj6RaXewi9ipLzItHQteQym05MvITulNDHwFzW5IyvuwitblZd9Bs63O1qLPSrwFIhxVqnnstmjRKzXcWKXWUdl6tAPKsIvVXvWTnYa4rQoyIoI0Y1sUDe2VoTXVrrVLiKLNGrRbpEql1T7eaa2vmoCWrNy0QmnZFI4ecOcFQsb8pBUkKzQlnmMATMZaOz0E9lHa5UdQROJ6s2Sgt9DqTHUtKZaui7GaWMyWlfp3KvPt55vVOLPKKojaVCivWgnkvXyiHt1WglInKIQueGa9e6CmFJSby5Gq3kAjTSB1nwV2h7m9KZaJapyBzFyDT0EgJJHmuTOINszCgJHRClExwzuiQXpw5+mzU/w2w2OV5zi2sFHV56NN3qklzUXFv31cohGg1dGTKHzAYNx6PVnlyBrimhj4HZnMlF5vDiaVh5AoB6q03K0/XLr7YI1g5RyiTYMLaXJch6NdxENKsGYLNAV9eqgVYVw3dZjdIpCjjZQxxibXNJ7HvEnSobRCi59MsW1QR12Yko7V9DlI5zzOiSXLqyRCORW6BjQB0yra0aujBYa19lg+irwcKt8CXfQS6rHiq9eRi/+FeP8/dP9G+wcrWYEvoYmM2YSAwa+VMdC3252uSAWKcdS6suLBFACIEIyu0GFrrnksHGT0ZP6KLZVaBLP3DWZeGquxVdDWThEAfEOqtV1TwiqLRYllFGuWxWXFyubZUQLrtpcteg/dyOUTzOIuubDm69Kr3cSkVH6PoBuJSwWa231GrLLkOqSLWpVl6RrGoOPQ/e8Esk51R4bHfUktP2+ZWPneazZ/sUrbsGmBL6GAi01XL6RMdCX661eK5xhsbcXTtyaF4rJAq64W9DOyA1QfkRrRqAroqLlc3XdFLWGoVoHFYasdIxEsKjunpBvRAU5pK5SKNcQLVVO1+2t4zrQisdXZQLqDaE+MRq57eM61wzxUKIXq7XBckZQDAfa+BLWK07alyZWapNl6wZiyzCCzZj87sdo5c2bKTc7Gt8rTEl9DEQEPqV5HHVxKBVZ7VS43bxDN6h50c6tlRhAR/RIcy2biwhrrYuydUgqQpKmU5XxUVtoTfN2WiWwxqpeRWKZ6+eVS9oWahh5KOLvtHXaine4Ny61RmXFAY10pOvS9INHYuebmx9AJ61zOgsdMOAdJEiqlTt5WpTXccos0S7UMqqz+9u/B08qI+Urk/p6FCELoR4nRDicSHEaSHEj/TZ/s1CiAf0z6eEEM+99kONHhkzRjJucC6mE1NWn6B96UGSok3y+IsiHdviTIYNch3JJWjOHMsUoxuUYdCKF0h7NZy2dj7qB066OGbdjmuM3OIJAPyyzhbVBOUli4ioVlrayXci62yx0P1kEYkRqYYexKLnm1sJfdXLRkfoAOlZ8lL5sK5Um1srLUZoMICSaGGr5HK+rB7UkVnoQogY8KvA64HbgbcIIW7v2e1p4BVSyruA/wy881oPdDdACMFs1uQpdFbn6pOkl+8HIHMyYkIvpFjz851u9k1dOjd+NeUIrgEcc0al/9t6UmsLvTB/MMJRQXZBN86ubpUQrrrS4tVAh70eTjY7Nz72Ol6yCERUmCtA4TCeiDHfvozr+Z1KixVyERN6iYyn6rlsIfQomlv0IIiW6g5dvFC2MQQcmLk+5SXCWOgvAk5LKc9IKR3gvcAbu3eQUn5KShmo/J8GjlzbYe4ezGZNnnQXwYjD6uPMVh5glRJiJtqvHMSiuwGh6+bMyYhK5wbwU2pJvKzjhGVjmarMcGguQmctINJFGqRJBNmimtBj2QgJPRaH5AxLCZvzZRspJdhlHDPC0rkBjBhW6iBHxYqyOC8/iJucpYUZnYYOkJkl4VSIGUITemXXWOhmXK2q1rdY6DYHZ9LXrc9pmHc9DHRXMTqvXxuE7wQ+3G+DEOK7hBD3CSHuW1m5PmE71xuzWZMVy1etxlYe53DjEc6Yt0TqEAVVz2W9K/3f1dmrqUK43qTXC4ncHEVR56kVpXM2K1dYlQWOXicNcRysxhbJ2ro5sSb0RBTNQLqRLjIXs6i32mzYrqqFnigCEUVsdKGVO6qSiyoVePzDnD/4aiCiLNEA6RLCLrOYT7JcaUBrQ7Wfi6J0bh8s5JNc3mh2/j9ftjl8neQWCEfo/ZhK9nkNIcSrUIT+w/22SynfKaW8W0p598LCQvhR7iLMZk3ltZ6/GS58lkPt81zM9SpQk4dKLipg2Moy93T2anYmWkJPF+YpigZPXFE6p1NdZo0Cx2ajJ/QNc4kZRxO6tUaVLMVcNKGnHaRVDXnQDjSrTMNQyWFRE5Q3c4yjYgWe+Ai4Fo/MfiUQNaHPglVmqZCiXtEhux3JJXpCv3kpx+OXa53/z5et66afQzhCPw8c7fr/CHCxdychxF3Au4A3SinXerfvF5QyuiTm/M1QU7VAyqW7Ih4VLOVTrJFX5UR9D2mXacgkhYgJKpadZVY0ePyyIilVx2VmVxC6lTrAnLcCbhP52J/zsH88uqSiAJlZcrp92bl1C+wyl5wUybjB8bloGoIEiM2eYEFsUHr8fZA7wIOx2zHjRrTRN+kSODUO5mM0dQ9dP1Wk1nSjHZfGrQcKPL3WwHY8nLbP5WrzukW4QDhCvxe4SQhxUghhAm8GPti9gxDiGPDHwLdKKZ+49sPcPZjLmtRabdzZmzqvOYvRB/UU0nE2xAwCpbvSrLBBNnKrjnSJHA3OXKkAEG+usU6eQ8WILWHAyR2iRBX5mXciapf4lfbXRZdUFCBdIqm73Vxcq4JT4xkrye2HCtdNdw0Lc/4EAIvLn4A7vo7lepuFXDK6qCDoJBedzLi4OlS3mSioWuhRz33gtoN5pIQnrtS4vNHEv44x6BCC0KWUbeB7gI8AjwLvk1I+LIR4uxDi7Xq3nwTmgHcIIe4XQtx33UYcMY7MqovxbEw5QU/7hyjORitrgIrA8dK6M9HlB1msfJ51OUP6apodXwvoULxKeQW76ZB2KzjmHGY8+hQIWdCO7I//LM2Dd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45dQeixZoV8Ks7aqioe9kQ1wV2Ho3UiA2SWTm3+c+ebWKm3opVboBOVdCTVJKHzHWpC10KP2CkKcNtBNZbHLleve8giQKg1iZTyQ8CHel77ta6/3wa87doObXfiy25Q5P3x1RI3AF+QN7CYj6jDTQ9EZh4c4D1vIevDO+L/nndE7KwNbrhZqjx97jy34yOz0T8AAWIlpSQKt8H553wvPC06ySCRIV2CZoVjxRQb66oz1nI7wyuPFKMdFxCfVU2vV2JLLBx5ISu1f+Bo1NKZnl+HkjYllFZdFTmgHHnYIsDRUoaMGePRSzWEdkdez4CA6M2kPYalQopblvJ87GmLR573Y7yr/VXRWyka8YJO1kkX+cUj/5NHM3dHOyCAg8q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cLfxBOcvPAuAOTNmd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frhLTOFq3P3cW50kuAq2ildq2QLoH0uXFGYm2oSLAKOe46Er2FTm6RmrnAH7RexobdZqW2eyz0xVidolDNx5+qqYfybBQlfXtgGIJbDuSVhV65vjHoMCX0HeGem+b5zDPrfGL2TTwqj7NYiH7iALTnb+Fn5VupfstHeN/5IjcsROtEA2D+ZmT+EC+PPcSF84rQM8UDEQ9KIbd4kj/xXsr9d/4IZVulZ0dP6EqiuiHv4uhcgma8wKmF6BqVdCAET7357/mf7a/nrx+9wrrlRBuDDip8ODnDqUd+lQNiHYng1z+zyrHZDF9yPMKcgi7ceqDAo5dqnF+3OFBIXVdfyJTQd4CX3TSP0/b58wcuETNENMX9+2BpJsOvtV7Lf/tUlYrt8oNfeXPUQwIhEKdeyUtjD/PM2acBmFk4FPGgFBZnMvyg+9285+LBToOE6AldkdDJTJOMpzThxcVD0dQb74O7ThxkNpfm/977LFJGHLIIqoTum36d5OrDfHvsL2kYOT57rsp3vuzkrjlntx3Ms2G73He2fF0jXGBK6DvCl56cw4wZPHB+g/mcuWsmzqK+uf7gn57lG7/kCHcc2gXLdIAbXsWMrHGH/VkA5peG5aVNDqWsyfd/xU38xYOX+B9//QQxQ0SevIPWqW+172cGJSGcOLI7zhcoCeHVty1y7zMqzyFyQge4+bXw5T+OKTyW2yqy6xvv3j3J6oFj9Nn16xuDDlNC3xHSZowXntTa3S5xiILS90EVEft3r7kl4tF04eQrAHhd7DP4UnDo4O4hqB/8ypv5lbc8H8NQSWNG1A/nhVvgxldz8snf4pBYoy0Nbj6+O1Y0Ab7y9s3CaruC0AFxz7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FX82n/Nr7lxcfImNE7RAPccmCza9j1JvTd8633GO65aYFPnl7rWMW7AYH3/O2vuKFD7rsC+SVqMzdT2HiCNVlgLh99DHo33vDcQ9xyIN+pNxM5Xv4fiP/ma/nG2N8ph+jR3aEFB3jpjfOkEgZN149eQw8gBL+7+O/53NkKn3jJiahHswWFVILDxTQXKvZUctmtuOcmFXq3WxyiAMfmMvzF972M73nVjVEPZRv8E68EoB6biTYRZQBuXsrzspt2Rzglx14MJ+4hL2yqIs+JueizaruRSsS45yZVumO3WOgAb3vZKf7z193B4m4yZjRuO6is9Knksktx24ECLzk1x4tPzUU9lC2449BM9LJBH+RuV3U/bDPi4ld7Ba/4IQC85O58AH73q27k+7/iJlJRJ6514dW3L/EvXngs6mH0xa0HlI5+vS30qeSyQxiG4D3f9eKoh7FnEDv5UjwRZ3aXRLjsepy4h9bJV3O0dCLqkfTF844Wed7RYtTD2DP4xruP4Et53S10IWXfwonXHXfffbe87759WyFgin649zeU0+/Ey6Ieyd6AlJGXZZ5i90EI8VkpZd+swamFPsXk8MLvjHoEewtTMp9iTEw19CmmmGKKfYIpoU8xxRRT7BNMCX2KKaaYYp9gSuhTTDHFFPsEU0KfYoopptgnmBL6FFNMMcU+wZTQp5hiiin2CaaEPsUUU0yxTxBZpqgQYgU4u8PD54HVazicqLAfvsf0O+wOTL/D7sAkvsNxKeVCvw2REfrVQAhx36DU172E/fA9pt9hd2D6HXYHov4OU8lliimmmGKfYEroU0wxxRT7BHuV0N8Z9QCuEfbD95h+h92B6XfYHYj0O+xJDX2KKaaYYort2KsW+hRTTDHFFD2YEvoUU0wxxT7BniN0IcTrhBCPCyFOCyF+JOrxhIEQ4qgQ4mNCiEeFEA8LIb5fvz4rhPhrIcST+vfuau/eB0KImBDi80KIP9f/76nvIIQoCiH+SAjxmL4eL9mD3+EH9Tx6SAjxHiFEard/ByHEbwohloUQD3W9NnDMQogf1ff440KI10Yz6u0Y8D1+Xs+nB4QQfyKEKHZtm+j32FOELoSIAb8KvB64HXiLEOL2aEcVCm3g30kpbwNeDHy3HvePAB+VUt4EfFT/v9vx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cCjXf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wy8BfSilvBZ6L+i575jsIIQ4D3wfcLaW8E4gBb2b3f4ffBl7X81rfMet7483AHfqYd+h7fzfgt9n+Pf4auFNKeRfwBPCjEM332FOEDrwIOC2lPCOldID3Am+MeEwjIaW8JKX8nP67hiKRw6ix/47e7XeAr4tkgCEhhDgCfDXwrq6X98x3EEIUgJcDvwEgpXSklBX20HfQiANpIUQcyAAX2eXfQUr598B6z8uDxvxG4L1SypaU8mngNOrejxz9voeU8q+klG3976eBI/rviX+PvUboh4FzXf+f16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tGQghTgDPB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/4JWJJSXgJF+sBihEMLg18Cfgjwu17bS9/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hFLAC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JaWjd4lhMiyh76DlPIC8AvAs8AlYENK+Vfsoe/QhUFj3sv3+b8EPqz/nvj32GuE3q9r7p6JuxRC5ID3Az8gpaxGPZ5xIIT4GmBZSvnZqMdyFYgDLwD+t5Ty+UCD3SdNDIXWmd8InAQOAVkhxLdEO6prjj15nwshfgwlr/5B8FKf3a7r99hrhH4eONr1/xHUcnPXQwiRQJH5H0gp/1i/fEUIcVBvPwgsRzW+EHgp8LVCiGdQUteXCyF+n731Hc4D56WU/6T//yMUwe+l7/Bq4Gkp5YqU0gX+GPgy9tZ3CDBozHvuPhdCvBX4GuCb5WZyz8S/x14j9HuBm4QQJ4UQJsrh8MGIxzQSQgiB0m0flVL+YtemDwJv1X+/FfjTSY8tLKSUPyqlPCKlPIE6738rpfwW9tZ3uAycE0Lcol/6CuAR9tB3QEktLxZCZPS8+gqUT2YvfYcAg8b8QeDNQoikEOIkcBPwmQjGFwpCiNcBPwx8rZTS6to0+e8hpdxTP8BXoTzJTwE/FvV4Qo75Zail1gPA/frnq4A5lHf/Sf17Nuqxhvw+rwT+XP+9p74D8DzgPn0tPgCU9uB3+GngMeAh4PeA5G7/DsB7UJq/i7Jcv3PYmIEf0/f448Drox7/iO9xGqWVB/f2r0X1Paap/1NMMcUU+wR7TXKZYooppphiAKaEPsUUU0yxTzAl9CmmmGKKfYIpoU8xxRRT7BNMCX2KKaaYYp9gSuhTTDHFFPsEU0KfYoopptgn+P8BbQbxlj1UM00AAAAASUVORK5CYII=\n"},"metadata":{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needs_background":"light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"}}]}]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C9B58A20-2E65-4D0D-B71A-A29245833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2" y="433387"/>
            <a:ext cx="3543301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1337-6329-4C27-8F1D-FA5CB77A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averages and keep dividing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F52668-9177-4D41-B547-937A1CC9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3" y="1690688"/>
            <a:ext cx="31146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637677-D04F-423A-B552-7A31C1EB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690688"/>
            <a:ext cx="3057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1370D2B-D19B-4CCA-8ED3-722D6312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3" y="4273551"/>
            <a:ext cx="3057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8DCD770-E751-4DD4-B7B4-EC8EAF7E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4298951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979D-816D-4A71-9B4E-258001D02D03}"/>
              </a:ext>
            </a:extLst>
          </p:cNvPr>
          <p:cNvSpPr txBox="1"/>
          <p:nvPr/>
        </p:nvSpPr>
        <p:spPr>
          <a:xfrm>
            <a:off x="5201920" y="5530851"/>
            <a:ext cx="173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Exactly the truth</a:t>
            </a:r>
          </a:p>
        </p:txBody>
      </p:sp>
    </p:spTree>
    <p:extLst>
      <p:ext uri="{BB962C8B-B14F-4D97-AF65-F5344CB8AC3E}">
        <p14:creationId xmlns:p14="http://schemas.microsoft.com/office/powerpoint/2010/main" val="300641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1442-497B-4093-B18A-4FD8FF5D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stuff on 2x2 square of 16x16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38C5BE-24A5-4F5E-9DF8-8BD458F6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3950"/>
            <a:ext cx="4980163" cy="20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572515-4EB6-4CE2-952F-CE7B60CD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95070"/>
            <a:ext cx="4980163" cy="20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1047F6-4485-4E57-A9F3-95E31F9C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413067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DEE-02B8-4721-9E16-33853C5F4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3459162"/>
            <a:ext cx="3762375" cy="134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C9604-E0D7-4F2F-9889-D80EE18C5D25}"/>
              </a:ext>
            </a:extLst>
          </p:cNvPr>
          <p:cNvSpPr txBox="1"/>
          <p:nvPr/>
        </p:nvSpPr>
        <p:spPr>
          <a:xfrm>
            <a:off x="1137920" y="2520633"/>
            <a:ext cx="329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 scales with interpolating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B9DFC-FC5D-4E55-ADB9-4ED391863ADF}"/>
              </a:ext>
            </a:extLst>
          </p:cNvPr>
          <p:cNvSpPr txBox="1"/>
          <p:nvPr/>
        </p:nvSpPr>
        <p:spPr>
          <a:xfrm>
            <a:off x="6805370" y="2705299"/>
            <a:ext cx="429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 scales predicting on scale of 2^(k-1)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F9D6-8159-44EF-99E9-CF8A2B69CF91}"/>
              </a:ext>
            </a:extLst>
          </p:cNvPr>
          <p:cNvSpPr txBox="1"/>
          <p:nvPr/>
        </p:nvSpPr>
        <p:spPr>
          <a:xfrm>
            <a:off x="2204720" y="5283200"/>
            <a:ext cx="3464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on k = 3, </a:t>
            </a:r>
            <a:r>
              <a:rPr lang="en-US" dirty="0" err="1"/>
              <a:t>step_size</a:t>
            </a:r>
            <a:r>
              <a:rPr lang="en-US" dirty="0"/>
              <a:t> = 8</a:t>
            </a:r>
          </a:p>
          <a:p>
            <a:r>
              <a:rPr lang="en-US" dirty="0"/>
              <a:t>Fast is blue square, slow is one of the yellows</a:t>
            </a:r>
          </a:p>
          <a:p>
            <a:endParaRPr lang="en-US" dirty="0"/>
          </a:p>
          <a:p>
            <a:r>
              <a:rPr lang="en-US" dirty="0"/>
              <a:t>How should I go on from here??</a:t>
            </a:r>
          </a:p>
          <a:p>
            <a:endParaRPr lang="en-US" dirty="0"/>
          </a:p>
          <a:p>
            <a:r>
              <a:rPr lang="en-US" dirty="0"/>
              <a:t>Picking up both timescales. Fast is double frequency of slow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B48B442-9E8A-472D-BADA-8FFB11E0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70" y="4816870"/>
            <a:ext cx="2633629" cy="20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BC0F8-08E9-407D-A457-834D8994D602}"/>
              </a:ext>
            </a:extLst>
          </p:cNvPr>
          <p:cNvSpPr txBox="1"/>
          <p:nvPr/>
        </p:nvSpPr>
        <p:spPr>
          <a:xfrm>
            <a:off x="6167120" y="6483529"/>
            <a:ext cx="399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train, starting with biggest, on next </a:t>
            </a:r>
            <a:r>
              <a:rPr lang="en-US" dirty="0" err="1"/>
              <a:t>refinments</a:t>
            </a:r>
            <a:r>
              <a:rPr lang="en-US" dirty="0"/>
              <a:t>, I can check if I have low enough error, and if not, refine. </a:t>
            </a:r>
          </a:p>
          <a:p>
            <a:endParaRPr lang="en-US" dirty="0"/>
          </a:p>
          <a:p>
            <a:r>
              <a:rPr lang="en-US" dirty="0"/>
              <a:t>How should I pick for small to large?</a:t>
            </a:r>
          </a:p>
          <a:p>
            <a:endParaRPr lang="en-US" dirty="0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BFC195A5-F42D-42F0-9E84-576DC1B4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636" y="4802187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B2BCC4-609B-4026-BB9B-082CC426E942}"/>
              </a:ext>
            </a:extLst>
          </p:cNvPr>
          <p:cNvSpPr/>
          <p:nvPr/>
        </p:nvSpPr>
        <p:spPr>
          <a:xfrm>
            <a:off x="12876028" y="5283200"/>
            <a:ext cx="287079" cy="256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33F-5154-4A51-9C0D-E62F5A37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on the coarsest scale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A18F19-F7CD-4D2B-995A-654C45E9E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6" y="4003039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229E69D-FFBD-41B6-B60F-08B769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1591310"/>
            <a:ext cx="4756475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D4341-0088-4F88-9DA9-5F8BD585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296" y="3752215"/>
            <a:ext cx="5572125" cy="20193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9C8B9A-1DCB-483F-8118-D2EE67AA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8" y="1574165"/>
            <a:ext cx="5328122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46522-CDA1-49B1-BADD-ADAA1EE209AD}"/>
              </a:ext>
            </a:extLst>
          </p:cNvPr>
          <p:cNvSpPr txBox="1"/>
          <p:nvPr/>
        </p:nvSpPr>
        <p:spPr>
          <a:xfrm>
            <a:off x="2509520" y="5872480"/>
            <a:ext cx="26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up the 1 timescale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EC932A47-CE69-4DA8-A8FD-AC9946D2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527" y="5364877"/>
            <a:ext cx="1763788" cy="1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55901-06C8-467A-8E7C-573C45A697A6}"/>
              </a:ext>
            </a:extLst>
          </p:cNvPr>
          <p:cNvSpPr txBox="1"/>
          <p:nvPr/>
        </p:nvSpPr>
        <p:spPr>
          <a:xfrm>
            <a:off x="12439650" y="1690688"/>
            <a:ext cx="69657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space model at 2x2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in smallest time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error and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making step size bigger until error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 space and repeat on areas as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timestep of previous and see if next timestep is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yes, check next. If no, stay at timestep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assumes scale get smaller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8F2F7-B5A9-424F-ACBC-EC396ACC862F}"/>
              </a:ext>
            </a:extLst>
          </p:cNvPr>
          <p:cNvSpPr txBox="1"/>
          <p:nvPr/>
        </p:nvSpPr>
        <p:spPr>
          <a:xfrm>
            <a:off x="12618651" y="4764712"/>
            <a:ext cx="304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refining the model, should I make any assumptions about blocks being the same next work?</a:t>
            </a:r>
          </a:p>
        </p:txBody>
      </p:sp>
    </p:spTree>
    <p:extLst>
      <p:ext uri="{BB962C8B-B14F-4D97-AF65-F5344CB8AC3E}">
        <p14:creationId xmlns:p14="http://schemas.microsoft.com/office/powerpoint/2010/main" val="148846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12B2-23FC-4C0A-BDC0-B3022E6F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749BED-AD42-454F-BAAB-0E308D21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28383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3FF6AAA-4615-4AD8-8513-43940E7F4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10" y="563265"/>
            <a:ext cx="4723809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2C7BD92-8721-448E-BF0F-F7DE9AFB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371247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E8E879E-4979-4A26-B35D-188F42E0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84" y="378714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BFDAC03-9B22-402A-A115-8D3C8FD3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02" y="376741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A8012-6AF6-4DE7-A06B-F855422BA221}"/>
              </a:ext>
            </a:extLst>
          </p:cNvPr>
          <p:cNvSpPr txBox="1"/>
          <p:nvPr/>
        </p:nvSpPr>
        <p:spPr>
          <a:xfrm>
            <a:off x="1534160" y="1027906"/>
            <a:ext cx="146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485BF-BC53-4CBF-B9B3-13C195EB3037}"/>
              </a:ext>
            </a:extLst>
          </p:cNvPr>
          <p:cNvSpPr txBox="1"/>
          <p:nvPr/>
        </p:nvSpPr>
        <p:spPr>
          <a:xfrm>
            <a:off x="7711440" y="98524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51D5A-9CEA-4FA2-ABFF-A3662FBCB295}"/>
              </a:ext>
            </a:extLst>
          </p:cNvPr>
          <p:cNvSpPr txBox="1"/>
          <p:nvPr/>
        </p:nvSpPr>
        <p:spPr>
          <a:xfrm>
            <a:off x="1394094" y="410638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predicted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8A86F-407D-4CB1-9F02-8806F350AAE1}"/>
              </a:ext>
            </a:extLst>
          </p:cNvPr>
          <p:cNvSpPr txBox="1"/>
          <p:nvPr/>
        </p:nvSpPr>
        <p:spPr>
          <a:xfrm>
            <a:off x="4889126" y="4291052"/>
            <a:ext cx="172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fast 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57463-D3E5-4C2D-8609-AC4AD0104188}"/>
              </a:ext>
            </a:extLst>
          </p:cNvPr>
          <p:cNvSpPr txBox="1"/>
          <p:nvPr/>
        </p:nvSpPr>
        <p:spPr>
          <a:xfrm>
            <a:off x="8353686" y="4200725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slow  truth</a:t>
            </a:r>
          </a:p>
        </p:txBody>
      </p:sp>
    </p:spTree>
    <p:extLst>
      <p:ext uri="{BB962C8B-B14F-4D97-AF65-F5344CB8AC3E}">
        <p14:creationId xmlns:p14="http://schemas.microsoft.com/office/powerpoint/2010/main" val="67501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406E-331B-4DE3-8D46-311B68A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Toy2 through the </a:t>
            </a:r>
            <a:r>
              <a:rPr lang="en-US" dirty="0" err="1"/>
              <a:t>cnn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382DCD-C730-4AA1-9444-D09C0C52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1980"/>
            <a:ext cx="2876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D65EE8-F7AF-409B-B496-1673CCF0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71980"/>
            <a:ext cx="3048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ABE50-CE5F-49B0-A766-C33DCCDD0E40}"/>
              </a:ext>
            </a:extLst>
          </p:cNvPr>
          <p:cNvSpPr txBox="1"/>
          <p:nvPr/>
        </p:nvSpPr>
        <p:spPr>
          <a:xfrm>
            <a:off x="1046480" y="4230806"/>
            <a:ext cx="287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 (final decoded)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C4815-1F4A-4D42-8D5A-096FE2B91459}"/>
              </a:ext>
            </a:extLst>
          </p:cNvPr>
          <p:cNvSpPr txBox="1"/>
          <p:nvPr/>
        </p:nvSpPr>
        <p:spPr>
          <a:xfrm>
            <a:off x="5354320" y="3291840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A2447-38B6-4221-871A-314CFBA6D88A}"/>
              </a:ext>
            </a:extLst>
          </p:cNvPr>
          <p:cNvSpPr txBox="1"/>
          <p:nvPr/>
        </p:nvSpPr>
        <p:spPr>
          <a:xfrm>
            <a:off x="9133840" y="1544320"/>
            <a:ext cx="257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our structure of the </a:t>
            </a:r>
            <a:r>
              <a:rPr lang="en-US" dirty="0" err="1"/>
              <a:t>cnn</a:t>
            </a:r>
            <a:r>
              <a:rPr lang="en-US" dirty="0"/>
              <a:t>, we need data 2^n – 1 (original data 127x127, smallest is 3x3)</a:t>
            </a:r>
          </a:p>
        </p:txBody>
      </p:sp>
    </p:spTree>
    <p:extLst>
      <p:ext uri="{BB962C8B-B14F-4D97-AF65-F5344CB8AC3E}">
        <p14:creationId xmlns:p14="http://schemas.microsoft.com/office/powerpoint/2010/main" val="307974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71FE50-61CE-4F9E-9434-DF728685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F1EF1-2482-418F-9050-4BED1092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09550"/>
            <a:ext cx="3162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060197-1CD2-4299-ACAC-53DC2784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45" y="433070"/>
            <a:ext cx="31051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8772BB-401C-4AA2-968B-DCD8A9FE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2947670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989C5A8-1F13-4C62-847E-959C1122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45" y="2947670"/>
            <a:ext cx="2933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7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6C05-EC7A-4108-8D18-6DA6473C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Resolved maps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3CE9E5-50A3-4B35-935C-C2AE9827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90688"/>
            <a:ext cx="3048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4B9D9E-78EE-4E6B-8A33-25D90EF9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690688"/>
            <a:ext cx="29813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85B25BE-4B55-404F-80EB-C3403746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690688"/>
            <a:ext cx="2809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B46EA-2275-4C6F-B48C-ECFD2E2C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1690688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1A92860-4218-47F9-A33D-5E2D78CD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91" y="4040029"/>
            <a:ext cx="3162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4812B3F-C72E-4101-B5F0-B5BDF2A3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54" y="4100830"/>
            <a:ext cx="31051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AC6F749-BB15-4B4C-A88B-AA8127ED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29" y="4205288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89E9C-08B7-409C-A5EF-474B9738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320" y="4205288"/>
            <a:ext cx="2933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F9F1A-9E05-47CB-8659-DA439FB6212D}"/>
              </a:ext>
            </a:extLst>
          </p:cNvPr>
          <p:cNvSpPr txBox="1"/>
          <p:nvPr/>
        </p:nvSpPr>
        <p:spPr>
          <a:xfrm>
            <a:off x="10962167" y="712381"/>
            <a:ext cx="304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refining the model, should I make any assumptions about blocks being the same next work?</a:t>
            </a:r>
          </a:p>
        </p:txBody>
      </p:sp>
    </p:spTree>
    <p:extLst>
      <p:ext uri="{BB962C8B-B14F-4D97-AF65-F5344CB8AC3E}">
        <p14:creationId xmlns:p14="http://schemas.microsoft.com/office/powerpoint/2010/main" val="137499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16621</TotalTime>
  <Words>9643</Words>
  <Application>Microsoft Office PowerPoint</Application>
  <PresentationFormat>Widescreen</PresentationFormat>
  <Paragraphs>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Toy 2</vt:lpstr>
      <vt:lpstr>Using averages and keep dividing </vt:lpstr>
      <vt:lpstr>Time stuff on 2x2 square of 16x16</vt:lpstr>
      <vt:lpstr>Fitting on the coarsest scale</vt:lpstr>
      <vt:lpstr>PowerPoint Presentation</vt:lpstr>
      <vt:lpstr>Toy2 through the cnn</vt:lpstr>
      <vt:lpstr>PowerPoint Presentation</vt:lpstr>
      <vt:lpstr>Resolved maps</vt:lpstr>
      <vt:lpstr>PowerPoint Presentation</vt:lpstr>
      <vt:lpstr>When fitting with just 1 input, it doesn’t seem to find as good of a fit</vt:lpstr>
      <vt:lpstr>PowerPoint Presentation</vt:lpstr>
      <vt:lpstr>PowerPoint Presentation</vt:lpstr>
      <vt:lpstr>PowerPoint Presentation</vt:lpstr>
      <vt:lpstr>PowerPoint Presentation</vt:lpstr>
      <vt:lpstr>¼ of system has double period</vt:lpstr>
      <vt:lpstr>Same as last slide but a new run that found 4 best</vt:lpstr>
      <vt:lpstr>PowerPoint Presentation</vt:lpstr>
      <vt:lpstr>PowerPoint Presentation</vt:lpstr>
      <vt:lpstr>Now using on full toy2, the error on the full average is very low (very small section has double period)</vt:lpstr>
      <vt:lpstr>Shifting the square a little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2021-10-26T23:01:10Z</dcterms:created>
  <dcterms:modified xsi:type="dcterms:W3CDTF">2021-11-29T02:53:31Z</dcterms:modified>
</cp:coreProperties>
</file>